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833" r:id="rId1"/>
  </p:sldMasterIdLst>
  <p:sldIdLst>
    <p:sldId id="256" r:id="rId2"/>
    <p:sldId id="261" r:id="rId3"/>
    <p:sldId id="262" r:id="rId4"/>
    <p:sldId id="257" r:id="rId5"/>
    <p:sldId id="263" r:id="rId6"/>
    <p:sldId id="264" r:id="rId7"/>
    <p:sldId id="265" r:id="rId8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7319"/>
    <p:restoredTop sz="95501"/>
  </p:normalViewPr>
  <p:slideViewPr>
    <p:cSldViewPr snapToGrid="0" snapToObjects="1">
      <p:cViewPr>
        <p:scale>
          <a:sx n="70" d="100"/>
          <a:sy n="70" d="100"/>
        </p:scale>
        <p:origin x="0" y="0"/>
      </p:cViewPr>
      <p:guideLst>
        <p:guide orient="horz" pos="1617"/>
        <p:guide pos="287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viewProps" Target="viewProps.xml"  /><Relationship Id="rId11" Type="http://schemas.openxmlformats.org/officeDocument/2006/relationships/theme" Target="theme/theme1.xml"  /><Relationship Id="rId12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presProps" Target="presProp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png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png"  /><Relationship Id="rId3" Type="http://schemas.openxmlformats.org/officeDocument/2006/relationships/image" Target="../media/image4.png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png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2" name="" descr="7.png"/>
          <p:cNvPicPr/>
          <p:nvPr/>
        </p:nvPicPr>
        <p:blipFill rotWithShape="1">
          <a:blip r:embed="rId2">
            <a:alphaModFix/>
            <a:lum/>
          </a:blip>
          <a:srcRect t="9380" r="50790" b="28120"/>
          <a:stretch>
            <a:fillRect/>
          </a:stretch>
        </p:blipFill>
        <p:spPr>
          <a:xfrm>
            <a:off x="4571100" y="108000"/>
            <a:ext cx="3257550" cy="2451600"/>
          </a:xfrm>
          <a:prstGeom prst="rect">
            <a:avLst/>
          </a:prstGeom>
        </p:spPr>
      </p:pic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CDB35E8-EA8A-4447-B054-A778F3A6A9D1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1071550" y="2375807"/>
            <a:ext cx="7100909" cy="714444"/>
          </a:xfrm>
        </p:spPr>
        <p:txBody>
          <a:bodyPr>
            <a:noAutofit/>
          </a:bodyPr>
          <a:lstStyle>
            <a:lvl1pPr algn="ctr">
              <a:defRPr sz="4800">
                <a:solidFill>
                  <a:schemeClr val="tx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24" name=""/>
          <p:cNvSpPr/>
          <p:nvPr/>
        </p:nvSpPr>
        <p:spPr>
          <a:xfrm>
            <a:off x="4343401" y="-28659"/>
            <a:ext cx="3957631" cy="1898322"/>
          </a:xfrm>
          <a:custGeom>
            <a:avLst/>
            <a:gdLst/>
            <a:cxnLst>
              <a:cxn ang="0">
                <a:pos x="2447" y="153"/>
              </a:cxn>
              <a:cxn ang="0">
                <a:pos x="1692" y="704"/>
              </a:cxn>
              <a:cxn ang="0">
                <a:pos x="1207" y="1047"/>
              </a:cxn>
              <a:cxn ang="0">
                <a:pos x="1050" y="1150"/>
              </a:cxn>
              <a:cxn ang="0">
                <a:pos x="967" y="1194"/>
              </a:cxn>
              <a:cxn ang="0">
                <a:pos x="895" y="1217"/>
              </a:cxn>
              <a:cxn ang="0">
                <a:pos x="834" y="1222"/>
              </a:cxn>
              <a:cxn ang="0">
                <a:pos x="786" y="1211"/>
              </a:cxn>
              <a:cxn ang="0">
                <a:pos x="751" y="1183"/>
              </a:cxn>
              <a:cxn ang="0">
                <a:pos x="734" y="1141"/>
              </a:cxn>
              <a:cxn ang="0">
                <a:pos x="734" y="1084"/>
              </a:cxn>
              <a:cxn ang="0">
                <a:pos x="753" y="1017"/>
              </a:cxn>
              <a:cxn ang="0">
                <a:pos x="793" y="939"/>
              </a:cxn>
              <a:cxn ang="0">
                <a:pos x="854" y="851"/>
              </a:cxn>
              <a:cxn ang="0">
                <a:pos x="909" y="789"/>
              </a:cxn>
              <a:cxn ang="0">
                <a:pos x="1006" y="703"/>
              </a:cxn>
              <a:cxn ang="0">
                <a:pos x="1113" y="637"/>
              </a:cxn>
              <a:cxn ang="0">
                <a:pos x="1221" y="595"/>
              </a:cxn>
              <a:cxn ang="0">
                <a:pos x="1327" y="574"/>
              </a:cxn>
              <a:cxn ang="0">
                <a:pos x="1422" y="578"/>
              </a:cxn>
              <a:cxn ang="0">
                <a:pos x="1502" y="606"/>
              </a:cxn>
              <a:cxn ang="0">
                <a:pos x="1535" y="629"/>
              </a:cxn>
              <a:cxn ang="0">
                <a:pos x="1560" y="657"/>
              </a:cxn>
              <a:cxn ang="0">
                <a:pos x="1577" y="693"/>
              </a:cxn>
              <a:cxn ang="0">
                <a:pos x="1588" y="736"/>
              </a:cxn>
              <a:cxn ang="0">
                <a:pos x="1590" y="784"/>
              </a:cxn>
              <a:cxn ang="0">
                <a:pos x="1580" y="839"/>
              </a:cxn>
              <a:cxn ang="0">
                <a:pos x="1554" y="922"/>
              </a:cxn>
              <a:cxn ang="0">
                <a:pos x="1473" y="1070"/>
              </a:cxn>
              <a:cxn ang="0">
                <a:pos x="1433" y="1125"/>
              </a:cxn>
              <a:cxn ang="0">
                <a:pos x="1363" y="1210"/>
              </a:cxn>
              <a:cxn ang="0">
                <a:pos x="1280" y="1293"/>
              </a:cxn>
              <a:cxn ang="0">
                <a:pos x="1185" y="1374"/>
              </a:cxn>
              <a:cxn ang="0">
                <a:pos x="1083" y="1452"/>
              </a:cxn>
              <a:cxn ang="0">
                <a:pos x="973" y="1523"/>
              </a:cxn>
              <a:cxn ang="0">
                <a:pos x="861" y="1585"/>
              </a:cxn>
              <a:cxn ang="0">
                <a:pos x="746" y="1635"/>
              </a:cxn>
              <a:cxn ang="0">
                <a:pos x="632" y="1673"/>
              </a:cxn>
              <a:cxn ang="0">
                <a:pos x="521" y="1693"/>
              </a:cxn>
              <a:cxn ang="0">
                <a:pos x="415" y="1698"/>
              </a:cxn>
              <a:cxn ang="0">
                <a:pos x="316" y="1681"/>
              </a:cxn>
              <a:cxn ang="0">
                <a:pos x="225" y="1642"/>
              </a:cxn>
              <a:cxn ang="0">
                <a:pos x="149" y="1577"/>
              </a:cxn>
              <a:cxn ang="0">
                <a:pos x="85" y="1487"/>
              </a:cxn>
              <a:cxn ang="0">
                <a:pos x="38" y="1366"/>
              </a:cxn>
              <a:cxn ang="0">
                <a:pos x="8" y="1216"/>
              </a:cxn>
              <a:cxn ang="0">
                <a:pos x="0" y="1030"/>
              </a:cxn>
              <a:cxn ang="0">
                <a:pos x="14" y="809"/>
              </a:cxn>
              <a:cxn ang="0">
                <a:pos x="55" y="549"/>
              </a:cxn>
              <a:cxn ang="0">
                <a:pos x="122" y="249"/>
              </a:cxn>
            </a:cxnLst>
            <a:rect l="0" t="0" r="r" b="b"/>
            <a:pathLst>
              <a:path w="2655" h="1698">
                <a:moveTo>
                  <a:pt x="2655" y="0"/>
                </a:moveTo>
                <a:lnTo>
                  <a:pt x="2655" y="0"/>
                </a:lnTo>
                <a:lnTo>
                  <a:pt x="2447" y="153"/>
                </a:lnTo>
                <a:lnTo>
                  <a:pt x="2228" y="315"/>
                </a:lnTo>
                <a:lnTo>
                  <a:pt x="1967" y="506"/>
                </a:lnTo>
                <a:lnTo>
                  <a:pt x="1692" y="704"/>
                </a:lnTo>
                <a:lnTo>
                  <a:pt x="1429" y="892"/>
                </a:lnTo>
                <a:lnTo>
                  <a:pt x="1311" y="975"/>
                </a:lnTo>
                <a:lnTo>
                  <a:pt x="1207" y="1047"/>
                </a:lnTo>
                <a:lnTo>
                  <a:pt x="1119" y="1106"/>
                </a:lnTo>
                <a:lnTo>
                  <a:pt x="1050" y="1150"/>
                </a:lnTo>
                <a:lnTo>
                  <a:pt x="1050" y="1150"/>
                </a:lnTo>
                <a:lnTo>
                  <a:pt x="1022" y="1167"/>
                </a:lnTo>
                <a:lnTo>
                  <a:pt x="994" y="1182"/>
                </a:lnTo>
                <a:lnTo>
                  <a:pt x="967" y="1194"/>
                </a:lnTo>
                <a:lnTo>
                  <a:pt x="942" y="1203"/>
                </a:lnTo>
                <a:lnTo>
                  <a:pt x="919" y="1211"/>
                </a:lnTo>
                <a:lnTo>
                  <a:pt x="895" y="1217"/>
                </a:lnTo>
                <a:lnTo>
                  <a:pt x="873" y="1221"/>
                </a:lnTo>
                <a:lnTo>
                  <a:pt x="853" y="1224"/>
                </a:lnTo>
                <a:lnTo>
                  <a:pt x="834" y="1222"/>
                </a:lnTo>
                <a:lnTo>
                  <a:pt x="815" y="1221"/>
                </a:lnTo>
                <a:lnTo>
                  <a:pt x="800" y="1216"/>
                </a:lnTo>
                <a:lnTo>
                  <a:pt x="786" y="1211"/>
                </a:lnTo>
                <a:lnTo>
                  <a:pt x="773" y="1203"/>
                </a:lnTo>
                <a:lnTo>
                  <a:pt x="761" y="1194"/>
                </a:lnTo>
                <a:lnTo>
                  <a:pt x="751" y="1183"/>
                </a:lnTo>
                <a:lnTo>
                  <a:pt x="743" y="1171"/>
                </a:lnTo>
                <a:lnTo>
                  <a:pt x="739" y="1156"/>
                </a:lnTo>
                <a:lnTo>
                  <a:pt x="734" y="1141"/>
                </a:lnTo>
                <a:lnTo>
                  <a:pt x="732" y="1124"/>
                </a:lnTo>
                <a:lnTo>
                  <a:pt x="732" y="1105"/>
                </a:lnTo>
                <a:lnTo>
                  <a:pt x="734" y="1084"/>
                </a:lnTo>
                <a:lnTo>
                  <a:pt x="739" y="1064"/>
                </a:lnTo>
                <a:lnTo>
                  <a:pt x="745" y="1041"/>
                </a:lnTo>
                <a:lnTo>
                  <a:pt x="753" y="1017"/>
                </a:lnTo>
                <a:lnTo>
                  <a:pt x="764" y="992"/>
                </a:lnTo>
                <a:lnTo>
                  <a:pt x="778" y="966"/>
                </a:lnTo>
                <a:lnTo>
                  <a:pt x="793" y="939"/>
                </a:lnTo>
                <a:lnTo>
                  <a:pt x="811" y="911"/>
                </a:lnTo>
                <a:lnTo>
                  <a:pt x="831" y="881"/>
                </a:lnTo>
                <a:lnTo>
                  <a:pt x="854" y="851"/>
                </a:lnTo>
                <a:lnTo>
                  <a:pt x="881" y="820"/>
                </a:lnTo>
                <a:lnTo>
                  <a:pt x="909" y="789"/>
                </a:lnTo>
                <a:lnTo>
                  <a:pt x="909" y="789"/>
                </a:lnTo>
                <a:lnTo>
                  <a:pt x="941" y="757"/>
                </a:lnTo>
                <a:lnTo>
                  <a:pt x="972" y="729"/>
                </a:lnTo>
                <a:lnTo>
                  <a:pt x="1006" y="703"/>
                </a:lnTo>
                <a:lnTo>
                  <a:pt x="1041" y="678"/>
                </a:lnTo>
                <a:lnTo>
                  <a:pt x="1077" y="657"/>
                </a:lnTo>
                <a:lnTo>
                  <a:pt x="1113" y="637"/>
                </a:lnTo>
                <a:lnTo>
                  <a:pt x="1149" y="621"/>
                </a:lnTo>
                <a:lnTo>
                  <a:pt x="1185" y="607"/>
                </a:lnTo>
                <a:lnTo>
                  <a:pt x="1221" y="595"/>
                </a:lnTo>
                <a:lnTo>
                  <a:pt x="1257" y="585"/>
                </a:lnTo>
                <a:lnTo>
                  <a:pt x="1293" y="579"/>
                </a:lnTo>
                <a:lnTo>
                  <a:pt x="1327" y="574"/>
                </a:lnTo>
                <a:lnTo>
                  <a:pt x="1360" y="573"/>
                </a:lnTo>
                <a:lnTo>
                  <a:pt x="1393" y="574"/>
                </a:lnTo>
                <a:lnTo>
                  <a:pt x="1422" y="578"/>
                </a:lnTo>
                <a:lnTo>
                  <a:pt x="1452" y="584"/>
                </a:lnTo>
                <a:lnTo>
                  <a:pt x="1479" y="593"/>
                </a:lnTo>
                <a:lnTo>
                  <a:pt x="1502" y="606"/>
                </a:lnTo>
                <a:lnTo>
                  <a:pt x="1513" y="612"/>
                </a:lnTo>
                <a:lnTo>
                  <a:pt x="1524" y="620"/>
                </a:lnTo>
                <a:lnTo>
                  <a:pt x="1535" y="629"/>
                </a:lnTo>
                <a:lnTo>
                  <a:pt x="1543" y="637"/>
                </a:lnTo>
                <a:lnTo>
                  <a:pt x="1552" y="646"/>
                </a:lnTo>
                <a:lnTo>
                  <a:pt x="1560" y="657"/>
                </a:lnTo>
                <a:lnTo>
                  <a:pt x="1566" y="668"/>
                </a:lnTo>
                <a:lnTo>
                  <a:pt x="1573" y="681"/>
                </a:lnTo>
                <a:lnTo>
                  <a:pt x="1577" y="693"/>
                </a:lnTo>
                <a:lnTo>
                  <a:pt x="1582" y="706"/>
                </a:lnTo>
                <a:lnTo>
                  <a:pt x="1585" y="720"/>
                </a:lnTo>
                <a:lnTo>
                  <a:pt x="1588" y="736"/>
                </a:lnTo>
                <a:lnTo>
                  <a:pt x="1590" y="750"/>
                </a:lnTo>
                <a:lnTo>
                  <a:pt x="1590" y="767"/>
                </a:lnTo>
                <a:lnTo>
                  <a:pt x="1590" y="784"/>
                </a:lnTo>
                <a:lnTo>
                  <a:pt x="1587" y="801"/>
                </a:lnTo>
                <a:lnTo>
                  <a:pt x="1585" y="820"/>
                </a:lnTo>
                <a:lnTo>
                  <a:pt x="1580" y="839"/>
                </a:lnTo>
                <a:lnTo>
                  <a:pt x="1576" y="858"/>
                </a:lnTo>
                <a:lnTo>
                  <a:pt x="1570" y="880"/>
                </a:lnTo>
                <a:lnTo>
                  <a:pt x="1554" y="922"/>
                </a:lnTo>
                <a:lnTo>
                  <a:pt x="1532" y="969"/>
                </a:lnTo>
                <a:lnTo>
                  <a:pt x="1505" y="1017"/>
                </a:lnTo>
                <a:lnTo>
                  <a:pt x="1473" y="1070"/>
                </a:lnTo>
                <a:lnTo>
                  <a:pt x="1473" y="1070"/>
                </a:lnTo>
                <a:lnTo>
                  <a:pt x="1454" y="1097"/>
                </a:lnTo>
                <a:lnTo>
                  <a:pt x="1433" y="1125"/>
                </a:lnTo>
                <a:lnTo>
                  <a:pt x="1411" y="1153"/>
                </a:lnTo>
                <a:lnTo>
                  <a:pt x="1388" y="1182"/>
                </a:lnTo>
                <a:lnTo>
                  <a:pt x="1363" y="1210"/>
                </a:lnTo>
                <a:lnTo>
                  <a:pt x="1336" y="1236"/>
                </a:lnTo>
                <a:lnTo>
                  <a:pt x="1308" y="1264"/>
                </a:lnTo>
                <a:lnTo>
                  <a:pt x="1280" y="1293"/>
                </a:lnTo>
                <a:lnTo>
                  <a:pt x="1249" y="1321"/>
                </a:lnTo>
                <a:lnTo>
                  <a:pt x="1217" y="1347"/>
                </a:lnTo>
                <a:lnTo>
                  <a:pt x="1185" y="1374"/>
                </a:lnTo>
                <a:lnTo>
                  <a:pt x="1152" y="1401"/>
                </a:lnTo>
                <a:lnTo>
                  <a:pt x="1117" y="1427"/>
                </a:lnTo>
                <a:lnTo>
                  <a:pt x="1083" y="1452"/>
                </a:lnTo>
                <a:lnTo>
                  <a:pt x="1047" y="1477"/>
                </a:lnTo>
                <a:lnTo>
                  <a:pt x="1011" y="1501"/>
                </a:lnTo>
                <a:lnTo>
                  <a:pt x="973" y="1523"/>
                </a:lnTo>
                <a:lnTo>
                  <a:pt x="936" y="1545"/>
                </a:lnTo>
                <a:lnTo>
                  <a:pt x="898" y="1565"/>
                </a:lnTo>
                <a:lnTo>
                  <a:pt x="861" y="1585"/>
                </a:lnTo>
                <a:lnTo>
                  <a:pt x="823" y="1602"/>
                </a:lnTo>
                <a:lnTo>
                  <a:pt x="784" y="1620"/>
                </a:lnTo>
                <a:lnTo>
                  <a:pt x="746" y="1635"/>
                </a:lnTo>
                <a:lnTo>
                  <a:pt x="707" y="1649"/>
                </a:lnTo>
                <a:lnTo>
                  <a:pt x="670" y="1662"/>
                </a:lnTo>
                <a:lnTo>
                  <a:pt x="632" y="1673"/>
                </a:lnTo>
                <a:lnTo>
                  <a:pt x="595" y="1682"/>
                </a:lnTo>
                <a:lnTo>
                  <a:pt x="557" y="1688"/>
                </a:lnTo>
                <a:lnTo>
                  <a:pt x="521" y="1693"/>
                </a:lnTo>
                <a:lnTo>
                  <a:pt x="485" y="1698"/>
                </a:lnTo>
                <a:lnTo>
                  <a:pt x="449" y="1698"/>
                </a:lnTo>
                <a:lnTo>
                  <a:pt x="415" y="1698"/>
                </a:lnTo>
                <a:lnTo>
                  <a:pt x="380" y="1695"/>
                </a:lnTo>
                <a:lnTo>
                  <a:pt x="347" y="1688"/>
                </a:lnTo>
                <a:lnTo>
                  <a:pt x="316" y="1681"/>
                </a:lnTo>
                <a:lnTo>
                  <a:pt x="285" y="1670"/>
                </a:lnTo>
                <a:lnTo>
                  <a:pt x="255" y="1657"/>
                </a:lnTo>
                <a:lnTo>
                  <a:pt x="225" y="1642"/>
                </a:lnTo>
                <a:lnTo>
                  <a:pt x="199" y="1623"/>
                </a:lnTo>
                <a:lnTo>
                  <a:pt x="172" y="1602"/>
                </a:lnTo>
                <a:lnTo>
                  <a:pt x="149" y="1577"/>
                </a:lnTo>
                <a:lnTo>
                  <a:pt x="125" y="1551"/>
                </a:lnTo>
                <a:lnTo>
                  <a:pt x="105" y="1521"/>
                </a:lnTo>
                <a:lnTo>
                  <a:pt x="85" y="1487"/>
                </a:lnTo>
                <a:lnTo>
                  <a:pt x="67" y="1451"/>
                </a:lnTo>
                <a:lnTo>
                  <a:pt x="52" y="1410"/>
                </a:lnTo>
                <a:lnTo>
                  <a:pt x="38" y="1366"/>
                </a:lnTo>
                <a:lnTo>
                  <a:pt x="25" y="1319"/>
                </a:lnTo>
                <a:lnTo>
                  <a:pt x="16" y="1269"/>
                </a:lnTo>
                <a:lnTo>
                  <a:pt x="8" y="1216"/>
                </a:lnTo>
                <a:lnTo>
                  <a:pt x="3" y="1158"/>
                </a:lnTo>
                <a:lnTo>
                  <a:pt x="0" y="1095"/>
                </a:lnTo>
                <a:lnTo>
                  <a:pt x="0" y="1030"/>
                </a:lnTo>
                <a:lnTo>
                  <a:pt x="2" y="961"/>
                </a:lnTo>
                <a:lnTo>
                  <a:pt x="6" y="886"/>
                </a:lnTo>
                <a:lnTo>
                  <a:pt x="14" y="809"/>
                </a:lnTo>
                <a:lnTo>
                  <a:pt x="25" y="726"/>
                </a:lnTo>
                <a:lnTo>
                  <a:pt x="38" y="640"/>
                </a:lnTo>
                <a:lnTo>
                  <a:pt x="55" y="549"/>
                </a:lnTo>
                <a:lnTo>
                  <a:pt x="74" y="454"/>
                </a:lnTo>
                <a:lnTo>
                  <a:pt x="97" y="354"/>
                </a:lnTo>
                <a:lnTo>
                  <a:pt x="122" y="249"/>
                </a:lnTo>
                <a:lnTo>
                  <a:pt x="150" y="139"/>
                </a:lnTo>
                <a:lnTo>
                  <a:pt x="183" y="25"/>
                </a:lnTo>
              </a:path>
            </a:pathLst>
          </a:custGeom>
          <a:noFill/>
          <a:ln w="19050">
            <a:solidFill>
              <a:srgbClr val="ffffff"/>
            </a:solidFill>
            <a:prstDash val="solid"/>
            <a:rou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type="subTitle" idx="1"/>
          </p:nvPr>
        </p:nvSpPr>
        <p:spPr>
          <a:xfrm>
            <a:off x="1765869" y="3107535"/>
            <a:ext cx="5716799" cy="418500"/>
          </a:xfrm>
        </p:spPr>
        <p:txBody>
          <a:bodyPr/>
          <a:lstStyle>
            <a:lvl1pPr marL="0" indent="0" algn="ct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CF0F6C40-CE2C-44EC-8F74-BD10F2521550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8" name=""/>
          <p:cNvSpPr>
            <a:spLocks noGrp="1"/>
          </p:cNvSpPr>
          <p:nvPr>
            <p:ph sz="quarter" idx="13"/>
          </p:nvPr>
        </p:nvSpPr>
        <p:spPr>
          <a:xfrm>
            <a:off x="461725" y="1079626"/>
            <a:ext cx="8238653" cy="351727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빈 화면" type="blank" preserve="1">
  <p:cSld name="빈 화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7E32761C-CFA3-47B8-9A79-7322CC4789C2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구역 머리글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"/>
          <p:cNvSpPr/>
          <p:nvPr/>
        </p:nvSpPr>
        <p:spPr>
          <a:xfrm rot="20308672">
            <a:off x="6385684" y="263705"/>
            <a:ext cx="2300297" cy="1103364"/>
          </a:xfrm>
          <a:custGeom>
            <a:avLst/>
            <a:gdLst/>
            <a:cxnLst>
              <a:cxn ang="0">
                <a:pos x="2447" y="153"/>
              </a:cxn>
              <a:cxn ang="0">
                <a:pos x="1692" y="704"/>
              </a:cxn>
              <a:cxn ang="0">
                <a:pos x="1207" y="1047"/>
              </a:cxn>
              <a:cxn ang="0">
                <a:pos x="1050" y="1150"/>
              </a:cxn>
              <a:cxn ang="0">
                <a:pos x="967" y="1194"/>
              </a:cxn>
              <a:cxn ang="0">
                <a:pos x="895" y="1217"/>
              </a:cxn>
              <a:cxn ang="0">
                <a:pos x="834" y="1222"/>
              </a:cxn>
              <a:cxn ang="0">
                <a:pos x="786" y="1211"/>
              </a:cxn>
              <a:cxn ang="0">
                <a:pos x="751" y="1183"/>
              </a:cxn>
              <a:cxn ang="0">
                <a:pos x="734" y="1141"/>
              </a:cxn>
              <a:cxn ang="0">
                <a:pos x="734" y="1084"/>
              </a:cxn>
              <a:cxn ang="0">
                <a:pos x="753" y="1017"/>
              </a:cxn>
              <a:cxn ang="0">
                <a:pos x="793" y="939"/>
              </a:cxn>
              <a:cxn ang="0">
                <a:pos x="854" y="851"/>
              </a:cxn>
              <a:cxn ang="0">
                <a:pos x="909" y="789"/>
              </a:cxn>
              <a:cxn ang="0">
                <a:pos x="1006" y="703"/>
              </a:cxn>
              <a:cxn ang="0">
                <a:pos x="1113" y="637"/>
              </a:cxn>
              <a:cxn ang="0">
                <a:pos x="1221" y="595"/>
              </a:cxn>
              <a:cxn ang="0">
                <a:pos x="1327" y="574"/>
              </a:cxn>
              <a:cxn ang="0">
                <a:pos x="1422" y="578"/>
              </a:cxn>
              <a:cxn ang="0">
                <a:pos x="1502" y="606"/>
              </a:cxn>
              <a:cxn ang="0">
                <a:pos x="1535" y="629"/>
              </a:cxn>
              <a:cxn ang="0">
                <a:pos x="1560" y="657"/>
              </a:cxn>
              <a:cxn ang="0">
                <a:pos x="1577" y="693"/>
              </a:cxn>
              <a:cxn ang="0">
                <a:pos x="1588" y="736"/>
              </a:cxn>
              <a:cxn ang="0">
                <a:pos x="1590" y="784"/>
              </a:cxn>
              <a:cxn ang="0">
                <a:pos x="1580" y="839"/>
              </a:cxn>
              <a:cxn ang="0">
                <a:pos x="1554" y="922"/>
              </a:cxn>
              <a:cxn ang="0">
                <a:pos x="1473" y="1070"/>
              </a:cxn>
              <a:cxn ang="0">
                <a:pos x="1433" y="1125"/>
              </a:cxn>
              <a:cxn ang="0">
                <a:pos x="1363" y="1210"/>
              </a:cxn>
              <a:cxn ang="0">
                <a:pos x="1280" y="1293"/>
              </a:cxn>
              <a:cxn ang="0">
                <a:pos x="1185" y="1374"/>
              </a:cxn>
              <a:cxn ang="0">
                <a:pos x="1083" y="1452"/>
              </a:cxn>
              <a:cxn ang="0">
                <a:pos x="973" y="1523"/>
              </a:cxn>
              <a:cxn ang="0">
                <a:pos x="861" y="1585"/>
              </a:cxn>
              <a:cxn ang="0">
                <a:pos x="746" y="1635"/>
              </a:cxn>
              <a:cxn ang="0">
                <a:pos x="632" y="1673"/>
              </a:cxn>
              <a:cxn ang="0">
                <a:pos x="521" y="1693"/>
              </a:cxn>
              <a:cxn ang="0">
                <a:pos x="415" y="1698"/>
              </a:cxn>
              <a:cxn ang="0">
                <a:pos x="316" y="1681"/>
              </a:cxn>
              <a:cxn ang="0">
                <a:pos x="225" y="1642"/>
              </a:cxn>
              <a:cxn ang="0">
                <a:pos x="149" y="1577"/>
              </a:cxn>
              <a:cxn ang="0">
                <a:pos x="85" y="1487"/>
              </a:cxn>
              <a:cxn ang="0">
                <a:pos x="38" y="1366"/>
              </a:cxn>
              <a:cxn ang="0">
                <a:pos x="8" y="1216"/>
              </a:cxn>
              <a:cxn ang="0">
                <a:pos x="0" y="1030"/>
              </a:cxn>
              <a:cxn ang="0">
                <a:pos x="14" y="809"/>
              </a:cxn>
              <a:cxn ang="0">
                <a:pos x="55" y="549"/>
              </a:cxn>
              <a:cxn ang="0">
                <a:pos x="122" y="249"/>
              </a:cxn>
            </a:cxnLst>
            <a:rect l="0" t="0" r="r" b="b"/>
            <a:pathLst>
              <a:path w="2655" h="1698">
                <a:moveTo>
                  <a:pt x="2655" y="0"/>
                </a:moveTo>
                <a:lnTo>
                  <a:pt x="2655" y="0"/>
                </a:lnTo>
                <a:lnTo>
                  <a:pt x="2447" y="153"/>
                </a:lnTo>
                <a:lnTo>
                  <a:pt x="2228" y="315"/>
                </a:lnTo>
                <a:lnTo>
                  <a:pt x="1967" y="506"/>
                </a:lnTo>
                <a:lnTo>
                  <a:pt x="1692" y="704"/>
                </a:lnTo>
                <a:lnTo>
                  <a:pt x="1429" y="892"/>
                </a:lnTo>
                <a:lnTo>
                  <a:pt x="1311" y="975"/>
                </a:lnTo>
                <a:lnTo>
                  <a:pt x="1207" y="1047"/>
                </a:lnTo>
                <a:lnTo>
                  <a:pt x="1119" y="1106"/>
                </a:lnTo>
                <a:lnTo>
                  <a:pt x="1050" y="1150"/>
                </a:lnTo>
                <a:lnTo>
                  <a:pt x="1050" y="1150"/>
                </a:lnTo>
                <a:lnTo>
                  <a:pt x="1022" y="1167"/>
                </a:lnTo>
                <a:lnTo>
                  <a:pt x="994" y="1182"/>
                </a:lnTo>
                <a:lnTo>
                  <a:pt x="967" y="1194"/>
                </a:lnTo>
                <a:lnTo>
                  <a:pt x="942" y="1203"/>
                </a:lnTo>
                <a:lnTo>
                  <a:pt x="919" y="1211"/>
                </a:lnTo>
                <a:lnTo>
                  <a:pt x="895" y="1217"/>
                </a:lnTo>
                <a:lnTo>
                  <a:pt x="873" y="1221"/>
                </a:lnTo>
                <a:lnTo>
                  <a:pt x="853" y="1224"/>
                </a:lnTo>
                <a:lnTo>
                  <a:pt x="834" y="1222"/>
                </a:lnTo>
                <a:lnTo>
                  <a:pt x="815" y="1221"/>
                </a:lnTo>
                <a:lnTo>
                  <a:pt x="800" y="1216"/>
                </a:lnTo>
                <a:lnTo>
                  <a:pt x="786" y="1211"/>
                </a:lnTo>
                <a:lnTo>
                  <a:pt x="773" y="1203"/>
                </a:lnTo>
                <a:lnTo>
                  <a:pt x="761" y="1194"/>
                </a:lnTo>
                <a:lnTo>
                  <a:pt x="751" y="1183"/>
                </a:lnTo>
                <a:lnTo>
                  <a:pt x="743" y="1171"/>
                </a:lnTo>
                <a:lnTo>
                  <a:pt x="739" y="1156"/>
                </a:lnTo>
                <a:lnTo>
                  <a:pt x="734" y="1141"/>
                </a:lnTo>
                <a:lnTo>
                  <a:pt x="732" y="1124"/>
                </a:lnTo>
                <a:lnTo>
                  <a:pt x="732" y="1105"/>
                </a:lnTo>
                <a:lnTo>
                  <a:pt x="734" y="1084"/>
                </a:lnTo>
                <a:lnTo>
                  <a:pt x="739" y="1064"/>
                </a:lnTo>
                <a:lnTo>
                  <a:pt x="745" y="1041"/>
                </a:lnTo>
                <a:lnTo>
                  <a:pt x="753" y="1017"/>
                </a:lnTo>
                <a:lnTo>
                  <a:pt x="764" y="992"/>
                </a:lnTo>
                <a:lnTo>
                  <a:pt x="778" y="966"/>
                </a:lnTo>
                <a:lnTo>
                  <a:pt x="793" y="939"/>
                </a:lnTo>
                <a:lnTo>
                  <a:pt x="811" y="911"/>
                </a:lnTo>
                <a:lnTo>
                  <a:pt x="831" y="881"/>
                </a:lnTo>
                <a:lnTo>
                  <a:pt x="854" y="851"/>
                </a:lnTo>
                <a:lnTo>
                  <a:pt x="881" y="820"/>
                </a:lnTo>
                <a:lnTo>
                  <a:pt x="909" y="789"/>
                </a:lnTo>
                <a:lnTo>
                  <a:pt x="909" y="789"/>
                </a:lnTo>
                <a:lnTo>
                  <a:pt x="941" y="757"/>
                </a:lnTo>
                <a:lnTo>
                  <a:pt x="972" y="729"/>
                </a:lnTo>
                <a:lnTo>
                  <a:pt x="1006" y="703"/>
                </a:lnTo>
                <a:lnTo>
                  <a:pt x="1041" y="678"/>
                </a:lnTo>
                <a:lnTo>
                  <a:pt x="1077" y="657"/>
                </a:lnTo>
                <a:lnTo>
                  <a:pt x="1113" y="637"/>
                </a:lnTo>
                <a:lnTo>
                  <a:pt x="1149" y="621"/>
                </a:lnTo>
                <a:lnTo>
                  <a:pt x="1185" y="607"/>
                </a:lnTo>
                <a:lnTo>
                  <a:pt x="1221" y="595"/>
                </a:lnTo>
                <a:lnTo>
                  <a:pt x="1257" y="585"/>
                </a:lnTo>
                <a:lnTo>
                  <a:pt x="1293" y="579"/>
                </a:lnTo>
                <a:lnTo>
                  <a:pt x="1327" y="574"/>
                </a:lnTo>
                <a:lnTo>
                  <a:pt x="1360" y="573"/>
                </a:lnTo>
                <a:lnTo>
                  <a:pt x="1393" y="574"/>
                </a:lnTo>
                <a:lnTo>
                  <a:pt x="1422" y="578"/>
                </a:lnTo>
                <a:lnTo>
                  <a:pt x="1452" y="584"/>
                </a:lnTo>
                <a:lnTo>
                  <a:pt x="1479" y="593"/>
                </a:lnTo>
                <a:lnTo>
                  <a:pt x="1502" y="606"/>
                </a:lnTo>
                <a:lnTo>
                  <a:pt x="1513" y="612"/>
                </a:lnTo>
                <a:lnTo>
                  <a:pt x="1524" y="620"/>
                </a:lnTo>
                <a:lnTo>
                  <a:pt x="1535" y="629"/>
                </a:lnTo>
                <a:lnTo>
                  <a:pt x="1543" y="637"/>
                </a:lnTo>
                <a:lnTo>
                  <a:pt x="1552" y="646"/>
                </a:lnTo>
                <a:lnTo>
                  <a:pt x="1560" y="657"/>
                </a:lnTo>
                <a:lnTo>
                  <a:pt x="1566" y="668"/>
                </a:lnTo>
                <a:lnTo>
                  <a:pt x="1573" y="681"/>
                </a:lnTo>
                <a:lnTo>
                  <a:pt x="1577" y="693"/>
                </a:lnTo>
                <a:lnTo>
                  <a:pt x="1582" y="706"/>
                </a:lnTo>
                <a:lnTo>
                  <a:pt x="1585" y="720"/>
                </a:lnTo>
                <a:lnTo>
                  <a:pt x="1588" y="736"/>
                </a:lnTo>
                <a:lnTo>
                  <a:pt x="1590" y="750"/>
                </a:lnTo>
                <a:lnTo>
                  <a:pt x="1590" y="767"/>
                </a:lnTo>
                <a:lnTo>
                  <a:pt x="1590" y="784"/>
                </a:lnTo>
                <a:lnTo>
                  <a:pt x="1587" y="801"/>
                </a:lnTo>
                <a:lnTo>
                  <a:pt x="1585" y="820"/>
                </a:lnTo>
                <a:lnTo>
                  <a:pt x="1580" y="839"/>
                </a:lnTo>
                <a:lnTo>
                  <a:pt x="1576" y="858"/>
                </a:lnTo>
                <a:lnTo>
                  <a:pt x="1570" y="880"/>
                </a:lnTo>
                <a:lnTo>
                  <a:pt x="1554" y="922"/>
                </a:lnTo>
                <a:lnTo>
                  <a:pt x="1532" y="969"/>
                </a:lnTo>
                <a:lnTo>
                  <a:pt x="1505" y="1017"/>
                </a:lnTo>
                <a:lnTo>
                  <a:pt x="1473" y="1070"/>
                </a:lnTo>
                <a:lnTo>
                  <a:pt x="1473" y="1070"/>
                </a:lnTo>
                <a:lnTo>
                  <a:pt x="1454" y="1097"/>
                </a:lnTo>
                <a:lnTo>
                  <a:pt x="1433" y="1125"/>
                </a:lnTo>
                <a:lnTo>
                  <a:pt x="1411" y="1153"/>
                </a:lnTo>
                <a:lnTo>
                  <a:pt x="1388" y="1182"/>
                </a:lnTo>
                <a:lnTo>
                  <a:pt x="1363" y="1210"/>
                </a:lnTo>
                <a:lnTo>
                  <a:pt x="1336" y="1236"/>
                </a:lnTo>
                <a:lnTo>
                  <a:pt x="1308" y="1264"/>
                </a:lnTo>
                <a:lnTo>
                  <a:pt x="1280" y="1293"/>
                </a:lnTo>
                <a:lnTo>
                  <a:pt x="1249" y="1321"/>
                </a:lnTo>
                <a:lnTo>
                  <a:pt x="1217" y="1347"/>
                </a:lnTo>
                <a:lnTo>
                  <a:pt x="1185" y="1374"/>
                </a:lnTo>
                <a:lnTo>
                  <a:pt x="1152" y="1401"/>
                </a:lnTo>
                <a:lnTo>
                  <a:pt x="1117" y="1427"/>
                </a:lnTo>
                <a:lnTo>
                  <a:pt x="1083" y="1452"/>
                </a:lnTo>
                <a:lnTo>
                  <a:pt x="1047" y="1477"/>
                </a:lnTo>
                <a:lnTo>
                  <a:pt x="1011" y="1501"/>
                </a:lnTo>
                <a:lnTo>
                  <a:pt x="973" y="1523"/>
                </a:lnTo>
                <a:lnTo>
                  <a:pt x="936" y="1545"/>
                </a:lnTo>
                <a:lnTo>
                  <a:pt x="898" y="1565"/>
                </a:lnTo>
                <a:lnTo>
                  <a:pt x="861" y="1585"/>
                </a:lnTo>
                <a:lnTo>
                  <a:pt x="823" y="1602"/>
                </a:lnTo>
                <a:lnTo>
                  <a:pt x="784" y="1620"/>
                </a:lnTo>
                <a:lnTo>
                  <a:pt x="746" y="1635"/>
                </a:lnTo>
                <a:lnTo>
                  <a:pt x="707" y="1649"/>
                </a:lnTo>
                <a:lnTo>
                  <a:pt x="670" y="1662"/>
                </a:lnTo>
                <a:lnTo>
                  <a:pt x="632" y="1673"/>
                </a:lnTo>
                <a:lnTo>
                  <a:pt x="595" y="1682"/>
                </a:lnTo>
                <a:lnTo>
                  <a:pt x="557" y="1688"/>
                </a:lnTo>
                <a:lnTo>
                  <a:pt x="521" y="1693"/>
                </a:lnTo>
                <a:lnTo>
                  <a:pt x="485" y="1698"/>
                </a:lnTo>
                <a:lnTo>
                  <a:pt x="449" y="1698"/>
                </a:lnTo>
                <a:lnTo>
                  <a:pt x="415" y="1698"/>
                </a:lnTo>
                <a:lnTo>
                  <a:pt x="380" y="1695"/>
                </a:lnTo>
                <a:lnTo>
                  <a:pt x="347" y="1688"/>
                </a:lnTo>
                <a:lnTo>
                  <a:pt x="316" y="1681"/>
                </a:lnTo>
                <a:lnTo>
                  <a:pt x="285" y="1670"/>
                </a:lnTo>
                <a:lnTo>
                  <a:pt x="255" y="1657"/>
                </a:lnTo>
                <a:lnTo>
                  <a:pt x="225" y="1642"/>
                </a:lnTo>
                <a:lnTo>
                  <a:pt x="199" y="1623"/>
                </a:lnTo>
                <a:lnTo>
                  <a:pt x="172" y="1602"/>
                </a:lnTo>
                <a:lnTo>
                  <a:pt x="149" y="1577"/>
                </a:lnTo>
                <a:lnTo>
                  <a:pt x="125" y="1551"/>
                </a:lnTo>
                <a:lnTo>
                  <a:pt x="105" y="1521"/>
                </a:lnTo>
                <a:lnTo>
                  <a:pt x="85" y="1487"/>
                </a:lnTo>
                <a:lnTo>
                  <a:pt x="67" y="1451"/>
                </a:lnTo>
                <a:lnTo>
                  <a:pt x="52" y="1410"/>
                </a:lnTo>
                <a:lnTo>
                  <a:pt x="38" y="1366"/>
                </a:lnTo>
                <a:lnTo>
                  <a:pt x="25" y="1319"/>
                </a:lnTo>
                <a:lnTo>
                  <a:pt x="16" y="1269"/>
                </a:lnTo>
                <a:lnTo>
                  <a:pt x="8" y="1216"/>
                </a:lnTo>
                <a:lnTo>
                  <a:pt x="3" y="1158"/>
                </a:lnTo>
                <a:lnTo>
                  <a:pt x="0" y="1095"/>
                </a:lnTo>
                <a:lnTo>
                  <a:pt x="0" y="1030"/>
                </a:lnTo>
                <a:lnTo>
                  <a:pt x="2" y="961"/>
                </a:lnTo>
                <a:lnTo>
                  <a:pt x="6" y="886"/>
                </a:lnTo>
                <a:lnTo>
                  <a:pt x="14" y="809"/>
                </a:lnTo>
                <a:lnTo>
                  <a:pt x="25" y="726"/>
                </a:lnTo>
                <a:lnTo>
                  <a:pt x="38" y="640"/>
                </a:lnTo>
                <a:lnTo>
                  <a:pt x="55" y="549"/>
                </a:lnTo>
                <a:lnTo>
                  <a:pt x="74" y="454"/>
                </a:lnTo>
                <a:lnTo>
                  <a:pt x="97" y="354"/>
                </a:lnTo>
                <a:lnTo>
                  <a:pt x="122" y="249"/>
                </a:lnTo>
                <a:lnTo>
                  <a:pt x="150" y="139"/>
                </a:lnTo>
                <a:lnTo>
                  <a:pt x="183" y="25"/>
                </a:lnTo>
              </a:path>
            </a:pathLst>
          </a:custGeom>
          <a:noFill/>
          <a:ln w="19050">
            <a:solidFill>
              <a:srgbClr val="ffffff">
                <a:alpha val="42000"/>
              </a:srgbClr>
            </a:solidFill>
            <a:prstDash val="solid"/>
            <a:rou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9" name=""/>
          <p:cNvSpPr/>
          <p:nvPr/>
        </p:nvSpPr>
        <p:spPr>
          <a:xfrm rot="19318522">
            <a:off x="7469191" y="220975"/>
            <a:ext cx="1257193" cy="603027"/>
          </a:xfrm>
          <a:custGeom>
            <a:avLst/>
            <a:gdLst/>
            <a:cxnLst>
              <a:cxn ang="0">
                <a:pos x="2447" y="153"/>
              </a:cxn>
              <a:cxn ang="0">
                <a:pos x="1692" y="704"/>
              </a:cxn>
              <a:cxn ang="0">
                <a:pos x="1207" y="1047"/>
              </a:cxn>
              <a:cxn ang="0">
                <a:pos x="1050" y="1150"/>
              </a:cxn>
              <a:cxn ang="0">
                <a:pos x="967" y="1194"/>
              </a:cxn>
              <a:cxn ang="0">
                <a:pos x="895" y="1217"/>
              </a:cxn>
              <a:cxn ang="0">
                <a:pos x="834" y="1222"/>
              </a:cxn>
              <a:cxn ang="0">
                <a:pos x="786" y="1211"/>
              </a:cxn>
              <a:cxn ang="0">
                <a:pos x="751" y="1183"/>
              </a:cxn>
              <a:cxn ang="0">
                <a:pos x="734" y="1141"/>
              </a:cxn>
              <a:cxn ang="0">
                <a:pos x="734" y="1084"/>
              </a:cxn>
              <a:cxn ang="0">
                <a:pos x="753" y="1017"/>
              </a:cxn>
              <a:cxn ang="0">
                <a:pos x="793" y="939"/>
              </a:cxn>
              <a:cxn ang="0">
                <a:pos x="854" y="851"/>
              </a:cxn>
              <a:cxn ang="0">
                <a:pos x="909" y="789"/>
              </a:cxn>
              <a:cxn ang="0">
                <a:pos x="1006" y="703"/>
              </a:cxn>
              <a:cxn ang="0">
                <a:pos x="1113" y="637"/>
              </a:cxn>
              <a:cxn ang="0">
                <a:pos x="1221" y="595"/>
              </a:cxn>
              <a:cxn ang="0">
                <a:pos x="1327" y="574"/>
              </a:cxn>
              <a:cxn ang="0">
                <a:pos x="1422" y="578"/>
              </a:cxn>
              <a:cxn ang="0">
                <a:pos x="1502" y="606"/>
              </a:cxn>
              <a:cxn ang="0">
                <a:pos x="1535" y="629"/>
              </a:cxn>
              <a:cxn ang="0">
                <a:pos x="1560" y="657"/>
              </a:cxn>
              <a:cxn ang="0">
                <a:pos x="1577" y="693"/>
              </a:cxn>
              <a:cxn ang="0">
                <a:pos x="1588" y="736"/>
              </a:cxn>
              <a:cxn ang="0">
                <a:pos x="1590" y="784"/>
              </a:cxn>
              <a:cxn ang="0">
                <a:pos x="1580" y="839"/>
              </a:cxn>
              <a:cxn ang="0">
                <a:pos x="1554" y="922"/>
              </a:cxn>
              <a:cxn ang="0">
                <a:pos x="1473" y="1070"/>
              </a:cxn>
              <a:cxn ang="0">
                <a:pos x="1433" y="1125"/>
              </a:cxn>
              <a:cxn ang="0">
                <a:pos x="1363" y="1210"/>
              </a:cxn>
              <a:cxn ang="0">
                <a:pos x="1280" y="1293"/>
              </a:cxn>
              <a:cxn ang="0">
                <a:pos x="1185" y="1374"/>
              </a:cxn>
              <a:cxn ang="0">
                <a:pos x="1083" y="1452"/>
              </a:cxn>
              <a:cxn ang="0">
                <a:pos x="973" y="1523"/>
              </a:cxn>
              <a:cxn ang="0">
                <a:pos x="861" y="1585"/>
              </a:cxn>
              <a:cxn ang="0">
                <a:pos x="746" y="1635"/>
              </a:cxn>
              <a:cxn ang="0">
                <a:pos x="632" y="1673"/>
              </a:cxn>
              <a:cxn ang="0">
                <a:pos x="521" y="1693"/>
              </a:cxn>
              <a:cxn ang="0">
                <a:pos x="415" y="1698"/>
              </a:cxn>
              <a:cxn ang="0">
                <a:pos x="316" y="1681"/>
              </a:cxn>
              <a:cxn ang="0">
                <a:pos x="225" y="1642"/>
              </a:cxn>
              <a:cxn ang="0">
                <a:pos x="149" y="1577"/>
              </a:cxn>
              <a:cxn ang="0">
                <a:pos x="85" y="1487"/>
              </a:cxn>
              <a:cxn ang="0">
                <a:pos x="38" y="1366"/>
              </a:cxn>
              <a:cxn ang="0">
                <a:pos x="8" y="1216"/>
              </a:cxn>
              <a:cxn ang="0">
                <a:pos x="0" y="1030"/>
              </a:cxn>
              <a:cxn ang="0">
                <a:pos x="14" y="809"/>
              </a:cxn>
              <a:cxn ang="0">
                <a:pos x="55" y="549"/>
              </a:cxn>
              <a:cxn ang="0">
                <a:pos x="122" y="249"/>
              </a:cxn>
            </a:cxnLst>
            <a:rect l="0" t="0" r="r" b="b"/>
            <a:pathLst>
              <a:path w="2655" h="1698">
                <a:moveTo>
                  <a:pt x="2655" y="0"/>
                </a:moveTo>
                <a:lnTo>
                  <a:pt x="2655" y="0"/>
                </a:lnTo>
                <a:lnTo>
                  <a:pt x="2447" y="153"/>
                </a:lnTo>
                <a:lnTo>
                  <a:pt x="2228" y="315"/>
                </a:lnTo>
                <a:lnTo>
                  <a:pt x="1967" y="506"/>
                </a:lnTo>
                <a:lnTo>
                  <a:pt x="1692" y="704"/>
                </a:lnTo>
                <a:lnTo>
                  <a:pt x="1429" y="892"/>
                </a:lnTo>
                <a:lnTo>
                  <a:pt x="1311" y="975"/>
                </a:lnTo>
                <a:lnTo>
                  <a:pt x="1207" y="1047"/>
                </a:lnTo>
                <a:lnTo>
                  <a:pt x="1119" y="1106"/>
                </a:lnTo>
                <a:lnTo>
                  <a:pt x="1050" y="1150"/>
                </a:lnTo>
                <a:lnTo>
                  <a:pt x="1050" y="1150"/>
                </a:lnTo>
                <a:lnTo>
                  <a:pt x="1022" y="1167"/>
                </a:lnTo>
                <a:lnTo>
                  <a:pt x="994" y="1182"/>
                </a:lnTo>
                <a:lnTo>
                  <a:pt x="967" y="1194"/>
                </a:lnTo>
                <a:lnTo>
                  <a:pt x="942" y="1203"/>
                </a:lnTo>
                <a:lnTo>
                  <a:pt x="919" y="1211"/>
                </a:lnTo>
                <a:lnTo>
                  <a:pt x="895" y="1217"/>
                </a:lnTo>
                <a:lnTo>
                  <a:pt x="873" y="1221"/>
                </a:lnTo>
                <a:lnTo>
                  <a:pt x="853" y="1224"/>
                </a:lnTo>
                <a:lnTo>
                  <a:pt x="834" y="1222"/>
                </a:lnTo>
                <a:lnTo>
                  <a:pt x="815" y="1221"/>
                </a:lnTo>
                <a:lnTo>
                  <a:pt x="800" y="1216"/>
                </a:lnTo>
                <a:lnTo>
                  <a:pt x="786" y="1211"/>
                </a:lnTo>
                <a:lnTo>
                  <a:pt x="773" y="1203"/>
                </a:lnTo>
                <a:lnTo>
                  <a:pt x="761" y="1194"/>
                </a:lnTo>
                <a:lnTo>
                  <a:pt x="751" y="1183"/>
                </a:lnTo>
                <a:lnTo>
                  <a:pt x="743" y="1171"/>
                </a:lnTo>
                <a:lnTo>
                  <a:pt x="739" y="1156"/>
                </a:lnTo>
                <a:lnTo>
                  <a:pt x="734" y="1141"/>
                </a:lnTo>
                <a:lnTo>
                  <a:pt x="732" y="1124"/>
                </a:lnTo>
                <a:lnTo>
                  <a:pt x="732" y="1105"/>
                </a:lnTo>
                <a:lnTo>
                  <a:pt x="734" y="1084"/>
                </a:lnTo>
                <a:lnTo>
                  <a:pt x="739" y="1064"/>
                </a:lnTo>
                <a:lnTo>
                  <a:pt x="745" y="1041"/>
                </a:lnTo>
                <a:lnTo>
                  <a:pt x="753" y="1017"/>
                </a:lnTo>
                <a:lnTo>
                  <a:pt x="764" y="992"/>
                </a:lnTo>
                <a:lnTo>
                  <a:pt x="778" y="966"/>
                </a:lnTo>
                <a:lnTo>
                  <a:pt x="793" y="939"/>
                </a:lnTo>
                <a:lnTo>
                  <a:pt x="811" y="911"/>
                </a:lnTo>
                <a:lnTo>
                  <a:pt x="831" y="881"/>
                </a:lnTo>
                <a:lnTo>
                  <a:pt x="854" y="851"/>
                </a:lnTo>
                <a:lnTo>
                  <a:pt x="881" y="820"/>
                </a:lnTo>
                <a:lnTo>
                  <a:pt x="909" y="789"/>
                </a:lnTo>
                <a:lnTo>
                  <a:pt x="909" y="789"/>
                </a:lnTo>
                <a:lnTo>
                  <a:pt x="941" y="757"/>
                </a:lnTo>
                <a:lnTo>
                  <a:pt x="972" y="729"/>
                </a:lnTo>
                <a:lnTo>
                  <a:pt x="1006" y="703"/>
                </a:lnTo>
                <a:lnTo>
                  <a:pt x="1041" y="678"/>
                </a:lnTo>
                <a:lnTo>
                  <a:pt x="1077" y="657"/>
                </a:lnTo>
                <a:lnTo>
                  <a:pt x="1113" y="637"/>
                </a:lnTo>
                <a:lnTo>
                  <a:pt x="1149" y="621"/>
                </a:lnTo>
                <a:lnTo>
                  <a:pt x="1185" y="607"/>
                </a:lnTo>
                <a:lnTo>
                  <a:pt x="1221" y="595"/>
                </a:lnTo>
                <a:lnTo>
                  <a:pt x="1257" y="585"/>
                </a:lnTo>
                <a:lnTo>
                  <a:pt x="1293" y="579"/>
                </a:lnTo>
                <a:lnTo>
                  <a:pt x="1327" y="574"/>
                </a:lnTo>
                <a:lnTo>
                  <a:pt x="1360" y="573"/>
                </a:lnTo>
                <a:lnTo>
                  <a:pt x="1393" y="574"/>
                </a:lnTo>
                <a:lnTo>
                  <a:pt x="1422" y="578"/>
                </a:lnTo>
                <a:lnTo>
                  <a:pt x="1452" y="584"/>
                </a:lnTo>
                <a:lnTo>
                  <a:pt x="1479" y="593"/>
                </a:lnTo>
                <a:lnTo>
                  <a:pt x="1502" y="606"/>
                </a:lnTo>
                <a:lnTo>
                  <a:pt x="1513" y="612"/>
                </a:lnTo>
                <a:lnTo>
                  <a:pt x="1524" y="620"/>
                </a:lnTo>
                <a:lnTo>
                  <a:pt x="1535" y="629"/>
                </a:lnTo>
                <a:lnTo>
                  <a:pt x="1543" y="637"/>
                </a:lnTo>
                <a:lnTo>
                  <a:pt x="1552" y="646"/>
                </a:lnTo>
                <a:lnTo>
                  <a:pt x="1560" y="657"/>
                </a:lnTo>
                <a:lnTo>
                  <a:pt x="1566" y="668"/>
                </a:lnTo>
                <a:lnTo>
                  <a:pt x="1573" y="681"/>
                </a:lnTo>
                <a:lnTo>
                  <a:pt x="1577" y="693"/>
                </a:lnTo>
                <a:lnTo>
                  <a:pt x="1582" y="706"/>
                </a:lnTo>
                <a:lnTo>
                  <a:pt x="1585" y="720"/>
                </a:lnTo>
                <a:lnTo>
                  <a:pt x="1588" y="736"/>
                </a:lnTo>
                <a:lnTo>
                  <a:pt x="1590" y="750"/>
                </a:lnTo>
                <a:lnTo>
                  <a:pt x="1590" y="767"/>
                </a:lnTo>
                <a:lnTo>
                  <a:pt x="1590" y="784"/>
                </a:lnTo>
                <a:lnTo>
                  <a:pt x="1587" y="801"/>
                </a:lnTo>
                <a:lnTo>
                  <a:pt x="1585" y="820"/>
                </a:lnTo>
                <a:lnTo>
                  <a:pt x="1580" y="839"/>
                </a:lnTo>
                <a:lnTo>
                  <a:pt x="1576" y="858"/>
                </a:lnTo>
                <a:lnTo>
                  <a:pt x="1570" y="880"/>
                </a:lnTo>
                <a:lnTo>
                  <a:pt x="1554" y="922"/>
                </a:lnTo>
                <a:lnTo>
                  <a:pt x="1532" y="969"/>
                </a:lnTo>
                <a:lnTo>
                  <a:pt x="1505" y="1017"/>
                </a:lnTo>
                <a:lnTo>
                  <a:pt x="1473" y="1070"/>
                </a:lnTo>
                <a:lnTo>
                  <a:pt x="1473" y="1070"/>
                </a:lnTo>
                <a:lnTo>
                  <a:pt x="1454" y="1097"/>
                </a:lnTo>
                <a:lnTo>
                  <a:pt x="1433" y="1125"/>
                </a:lnTo>
                <a:lnTo>
                  <a:pt x="1411" y="1153"/>
                </a:lnTo>
                <a:lnTo>
                  <a:pt x="1388" y="1182"/>
                </a:lnTo>
                <a:lnTo>
                  <a:pt x="1363" y="1210"/>
                </a:lnTo>
                <a:lnTo>
                  <a:pt x="1336" y="1236"/>
                </a:lnTo>
                <a:lnTo>
                  <a:pt x="1308" y="1264"/>
                </a:lnTo>
                <a:lnTo>
                  <a:pt x="1280" y="1293"/>
                </a:lnTo>
                <a:lnTo>
                  <a:pt x="1249" y="1321"/>
                </a:lnTo>
                <a:lnTo>
                  <a:pt x="1217" y="1347"/>
                </a:lnTo>
                <a:lnTo>
                  <a:pt x="1185" y="1374"/>
                </a:lnTo>
                <a:lnTo>
                  <a:pt x="1152" y="1401"/>
                </a:lnTo>
                <a:lnTo>
                  <a:pt x="1117" y="1427"/>
                </a:lnTo>
                <a:lnTo>
                  <a:pt x="1083" y="1452"/>
                </a:lnTo>
                <a:lnTo>
                  <a:pt x="1047" y="1477"/>
                </a:lnTo>
                <a:lnTo>
                  <a:pt x="1011" y="1501"/>
                </a:lnTo>
                <a:lnTo>
                  <a:pt x="973" y="1523"/>
                </a:lnTo>
                <a:lnTo>
                  <a:pt x="936" y="1545"/>
                </a:lnTo>
                <a:lnTo>
                  <a:pt x="898" y="1565"/>
                </a:lnTo>
                <a:lnTo>
                  <a:pt x="861" y="1585"/>
                </a:lnTo>
                <a:lnTo>
                  <a:pt x="823" y="1602"/>
                </a:lnTo>
                <a:lnTo>
                  <a:pt x="784" y="1620"/>
                </a:lnTo>
                <a:lnTo>
                  <a:pt x="746" y="1635"/>
                </a:lnTo>
                <a:lnTo>
                  <a:pt x="707" y="1649"/>
                </a:lnTo>
                <a:lnTo>
                  <a:pt x="670" y="1662"/>
                </a:lnTo>
                <a:lnTo>
                  <a:pt x="632" y="1673"/>
                </a:lnTo>
                <a:lnTo>
                  <a:pt x="595" y="1682"/>
                </a:lnTo>
                <a:lnTo>
                  <a:pt x="557" y="1688"/>
                </a:lnTo>
                <a:lnTo>
                  <a:pt x="521" y="1693"/>
                </a:lnTo>
                <a:lnTo>
                  <a:pt x="485" y="1698"/>
                </a:lnTo>
                <a:lnTo>
                  <a:pt x="449" y="1698"/>
                </a:lnTo>
                <a:lnTo>
                  <a:pt x="415" y="1698"/>
                </a:lnTo>
                <a:lnTo>
                  <a:pt x="380" y="1695"/>
                </a:lnTo>
                <a:lnTo>
                  <a:pt x="347" y="1688"/>
                </a:lnTo>
                <a:lnTo>
                  <a:pt x="316" y="1681"/>
                </a:lnTo>
                <a:lnTo>
                  <a:pt x="285" y="1670"/>
                </a:lnTo>
                <a:lnTo>
                  <a:pt x="255" y="1657"/>
                </a:lnTo>
                <a:lnTo>
                  <a:pt x="225" y="1642"/>
                </a:lnTo>
                <a:lnTo>
                  <a:pt x="199" y="1623"/>
                </a:lnTo>
                <a:lnTo>
                  <a:pt x="172" y="1602"/>
                </a:lnTo>
                <a:lnTo>
                  <a:pt x="149" y="1577"/>
                </a:lnTo>
                <a:lnTo>
                  <a:pt x="125" y="1551"/>
                </a:lnTo>
                <a:lnTo>
                  <a:pt x="105" y="1521"/>
                </a:lnTo>
                <a:lnTo>
                  <a:pt x="85" y="1487"/>
                </a:lnTo>
                <a:lnTo>
                  <a:pt x="67" y="1451"/>
                </a:lnTo>
                <a:lnTo>
                  <a:pt x="52" y="1410"/>
                </a:lnTo>
                <a:lnTo>
                  <a:pt x="38" y="1366"/>
                </a:lnTo>
                <a:lnTo>
                  <a:pt x="25" y="1319"/>
                </a:lnTo>
                <a:lnTo>
                  <a:pt x="16" y="1269"/>
                </a:lnTo>
                <a:lnTo>
                  <a:pt x="8" y="1216"/>
                </a:lnTo>
                <a:lnTo>
                  <a:pt x="3" y="1158"/>
                </a:lnTo>
                <a:lnTo>
                  <a:pt x="0" y="1095"/>
                </a:lnTo>
                <a:lnTo>
                  <a:pt x="0" y="1030"/>
                </a:lnTo>
                <a:lnTo>
                  <a:pt x="2" y="961"/>
                </a:lnTo>
                <a:lnTo>
                  <a:pt x="6" y="886"/>
                </a:lnTo>
                <a:lnTo>
                  <a:pt x="14" y="809"/>
                </a:lnTo>
                <a:lnTo>
                  <a:pt x="25" y="726"/>
                </a:lnTo>
                <a:lnTo>
                  <a:pt x="38" y="640"/>
                </a:lnTo>
                <a:lnTo>
                  <a:pt x="55" y="549"/>
                </a:lnTo>
                <a:lnTo>
                  <a:pt x="74" y="454"/>
                </a:lnTo>
                <a:lnTo>
                  <a:pt x="97" y="354"/>
                </a:lnTo>
                <a:lnTo>
                  <a:pt x="122" y="249"/>
                </a:lnTo>
                <a:lnTo>
                  <a:pt x="150" y="139"/>
                </a:lnTo>
                <a:lnTo>
                  <a:pt x="183" y="25"/>
                </a:lnTo>
              </a:path>
            </a:pathLst>
          </a:custGeom>
          <a:noFill/>
          <a:ln w="19050">
            <a:solidFill>
              <a:srgbClr val="ffffff">
                <a:alpha val="25000"/>
              </a:srgbClr>
            </a:solidFill>
            <a:prstDash val="solid"/>
            <a:rou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1057274" y="2507456"/>
            <a:ext cx="7167563" cy="744278"/>
          </a:xfrm>
        </p:spPr>
        <p:txBody>
          <a:bodyPr vert="horz" lIns="91440" tIns="45720" rIns="91440" bIns="4572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lang="ko-KR" altLang="en-US" sz="4800" b="0" kern="1200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1725633" y="2143122"/>
            <a:ext cx="5692732" cy="397669"/>
          </a:xfrm>
        </p:spPr>
        <p:txBody>
          <a:bodyPr vert="horz" lIns="91440" tIns="45720" rIns="91440" bIns="45720">
            <a:noAutofit/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"/>
              <a:buNone/>
              <a:defRPr lang="ko-KR" altLang="en-US" sz="2700" kern="1200" dirty="0" smtClean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22C42923-E162-409F-9272-26B18BE8C7C0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7" name="" descr="7.png"/>
          <p:cNvPicPr/>
          <p:nvPr/>
        </p:nvPicPr>
        <p:blipFill rotWithShape="1">
          <a:blip r:embed="rId2">
            <a:alphaModFix/>
            <a:lum/>
          </a:blip>
          <a:srcRect t="9380" r="50790" b="28120"/>
          <a:stretch>
            <a:fillRect/>
          </a:stretch>
        </p:blipFill>
        <p:spPr>
          <a:xfrm>
            <a:off x="4571100" y="108000"/>
            <a:ext cx="3257550" cy="2451600"/>
          </a:xfrm>
          <a:prstGeom prst="rect">
            <a:avLst/>
          </a:prstGeom>
        </p:spPr>
      </p:pic>
      <p:sp>
        <p:nvSpPr>
          <p:cNvPr id="17" name=""/>
          <p:cNvSpPr/>
          <p:nvPr/>
        </p:nvSpPr>
        <p:spPr>
          <a:xfrm>
            <a:off x="4343401" y="-28659"/>
            <a:ext cx="3957631" cy="1898322"/>
          </a:xfrm>
          <a:custGeom>
            <a:avLst/>
            <a:gdLst/>
            <a:cxnLst>
              <a:cxn ang="0">
                <a:pos x="2447" y="153"/>
              </a:cxn>
              <a:cxn ang="0">
                <a:pos x="1692" y="704"/>
              </a:cxn>
              <a:cxn ang="0">
                <a:pos x="1207" y="1047"/>
              </a:cxn>
              <a:cxn ang="0">
                <a:pos x="1050" y="1150"/>
              </a:cxn>
              <a:cxn ang="0">
                <a:pos x="967" y="1194"/>
              </a:cxn>
              <a:cxn ang="0">
                <a:pos x="895" y="1217"/>
              </a:cxn>
              <a:cxn ang="0">
                <a:pos x="834" y="1222"/>
              </a:cxn>
              <a:cxn ang="0">
                <a:pos x="786" y="1211"/>
              </a:cxn>
              <a:cxn ang="0">
                <a:pos x="751" y="1183"/>
              </a:cxn>
              <a:cxn ang="0">
                <a:pos x="734" y="1141"/>
              </a:cxn>
              <a:cxn ang="0">
                <a:pos x="734" y="1084"/>
              </a:cxn>
              <a:cxn ang="0">
                <a:pos x="753" y="1017"/>
              </a:cxn>
              <a:cxn ang="0">
                <a:pos x="793" y="939"/>
              </a:cxn>
              <a:cxn ang="0">
                <a:pos x="854" y="851"/>
              </a:cxn>
              <a:cxn ang="0">
                <a:pos x="909" y="789"/>
              </a:cxn>
              <a:cxn ang="0">
                <a:pos x="1006" y="703"/>
              </a:cxn>
              <a:cxn ang="0">
                <a:pos x="1113" y="637"/>
              </a:cxn>
              <a:cxn ang="0">
                <a:pos x="1221" y="595"/>
              </a:cxn>
              <a:cxn ang="0">
                <a:pos x="1327" y="574"/>
              </a:cxn>
              <a:cxn ang="0">
                <a:pos x="1422" y="578"/>
              </a:cxn>
              <a:cxn ang="0">
                <a:pos x="1502" y="606"/>
              </a:cxn>
              <a:cxn ang="0">
                <a:pos x="1535" y="629"/>
              </a:cxn>
              <a:cxn ang="0">
                <a:pos x="1560" y="657"/>
              </a:cxn>
              <a:cxn ang="0">
                <a:pos x="1577" y="693"/>
              </a:cxn>
              <a:cxn ang="0">
                <a:pos x="1588" y="736"/>
              </a:cxn>
              <a:cxn ang="0">
                <a:pos x="1590" y="784"/>
              </a:cxn>
              <a:cxn ang="0">
                <a:pos x="1580" y="839"/>
              </a:cxn>
              <a:cxn ang="0">
                <a:pos x="1554" y="922"/>
              </a:cxn>
              <a:cxn ang="0">
                <a:pos x="1473" y="1070"/>
              </a:cxn>
              <a:cxn ang="0">
                <a:pos x="1433" y="1125"/>
              </a:cxn>
              <a:cxn ang="0">
                <a:pos x="1363" y="1210"/>
              </a:cxn>
              <a:cxn ang="0">
                <a:pos x="1280" y="1293"/>
              </a:cxn>
              <a:cxn ang="0">
                <a:pos x="1185" y="1374"/>
              </a:cxn>
              <a:cxn ang="0">
                <a:pos x="1083" y="1452"/>
              </a:cxn>
              <a:cxn ang="0">
                <a:pos x="973" y="1523"/>
              </a:cxn>
              <a:cxn ang="0">
                <a:pos x="861" y="1585"/>
              </a:cxn>
              <a:cxn ang="0">
                <a:pos x="746" y="1635"/>
              </a:cxn>
              <a:cxn ang="0">
                <a:pos x="632" y="1673"/>
              </a:cxn>
              <a:cxn ang="0">
                <a:pos x="521" y="1693"/>
              </a:cxn>
              <a:cxn ang="0">
                <a:pos x="415" y="1698"/>
              </a:cxn>
              <a:cxn ang="0">
                <a:pos x="316" y="1681"/>
              </a:cxn>
              <a:cxn ang="0">
                <a:pos x="225" y="1642"/>
              </a:cxn>
              <a:cxn ang="0">
                <a:pos x="149" y="1577"/>
              </a:cxn>
              <a:cxn ang="0">
                <a:pos x="85" y="1487"/>
              </a:cxn>
              <a:cxn ang="0">
                <a:pos x="38" y="1366"/>
              </a:cxn>
              <a:cxn ang="0">
                <a:pos x="8" y="1216"/>
              </a:cxn>
              <a:cxn ang="0">
                <a:pos x="0" y="1030"/>
              </a:cxn>
              <a:cxn ang="0">
                <a:pos x="14" y="809"/>
              </a:cxn>
              <a:cxn ang="0">
                <a:pos x="55" y="549"/>
              </a:cxn>
              <a:cxn ang="0">
                <a:pos x="122" y="249"/>
              </a:cxn>
            </a:cxnLst>
            <a:rect l="0" t="0" r="r" b="b"/>
            <a:pathLst>
              <a:path w="2655" h="1698">
                <a:moveTo>
                  <a:pt x="2655" y="0"/>
                </a:moveTo>
                <a:lnTo>
                  <a:pt x="2655" y="0"/>
                </a:lnTo>
                <a:lnTo>
                  <a:pt x="2447" y="153"/>
                </a:lnTo>
                <a:lnTo>
                  <a:pt x="2228" y="315"/>
                </a:lnTo>
                <a:lnTo>
                  <a:pt x="1967" y="506"/>
                </a:lnTo>
                <a:lnTo>
                  <a:pt x="1692" y="704"/>
                </a:lnTo>
                <a:lnTo>
                  <a:pt x="1429" y="892"/>
                </a:lnTo>
                <a:lnTo>
                  <a:pt x="1311" y="975"/>
                </a:lnTo>
                <a:lnTo>
                  <a:pt x="1207" y="1047"/>
                </a:lnTo>
                <a:lnTo>
                  <a:pt x="1119" y="1106"/>
                </a:lnTo>
                <a:lnTo>
                  <a:pt x="1050" y="1150"/>
                </a:lnTo>
                <a:lnTo>
                  <a:pt x="1050" y="1150"/>
                </a:lnTo>
                <a:lnTo>
                  <a:pt x="1022" y="1167"/>
                </a:lnTo>
                <a:lnTo>
                  <a:pt x="994" y="1182"/>
                </a:lnTo>
                <a:lnTo>
                  <a:pt x="967" y="1194"/>
                </a:lnTo>
                <a:lnTo>
                  <a:pt x="942" y="1203"/>
                </a:lnTo>
                <a:lnTo>
                  <a:pt x="919" y="1211"/>
                </a:lnTo>
                <a:lnTo>
                  <a:pt x="895" y="1217"/>
                </a:lnTo>
                <a:lnTo>
                  <a:pt x="873" y="1221"/>
                </a:lnTo>
                <a:lnTo>
                  <a:pt x="853" y="1224"/>
                </a:lnTo>
                <a:lnTo>
                  <a:pt x="834" y="1222"/>
                </a:lnTo>
                <a:lnTo>
                  <a:pt x="815" y="1221"/>
                </a:lnTo>
                <a:lnTo>
                  <a:pt x="800" y="1216"/>
                </a:lnTo>
                <a:lnTo>
                  <a:pt x="786" y="1211"/>
                </a:lnTo>
                <a:lnTo>
                  <a:pt x="773" y="1203"/>
                </a:lnTo>
                <a:lnTo>
                  <a:pt x="761" y="1194"/>
                </a:lnTo>
                <a:lnTo>
                  <a:pt x="751" y="1183"/>
                </a:lnTo>
                <a:lnTo>
                  <a:pt x="743" y="1171"/>
                </a:lnTo>
                <a:lnTo>
                  <a:pt x="739" y="1156"/>
                </a:lnTo>
                <a:lnTo>
                  <a:pt x="734" y="1141"/>
                </a:lnTo>
                <a:lnTo>
                  <a:pt x="732" y="1124"/>
                </a:lnTo>
                <a:lnTo>
                  <a:pt x="732" y="1105"/>
                </a:lnTo>
                <a:lnTo>
                  <a:pt x="734" y="1084"/>
                </a:lnTo>
                <a:lnTo>
                  <a:pt x="739" y="1064"/>
                </a:lnTo>
                <a:lnTo>
                  <a:pt x="745" y="1041"/>
                </a:lnTo>
                <a:lnTo>
                  <a:pt x="753" y="1017"/>
                </a:lnTo>
                <a:lnTo>
                  <a:pt x="764" y="992"/>
                </a:lnTo>
                <a:lnTo>
                  <a:pt x="778" y="966"/>
                </a:lnTo>
                <a:lnTo>
                  <a:pt x="793" y="939"/>
                </a:lnTo>
                <a:lnTo>
                  <a:pt x="811" y="911"/>
                </a:lnTo>
                <a:lnTo>
                  <a:pt x="831" y="881"/>
                </a:lnTo>
                <a:lnTo>
                  <a:pt x="854" y="851"/>
                </a:lnTo>
                <a:lnTo>
                  <a:pt x="881" y="820"/>
                </a:lnTo>
                <a:lnTo>
                  <a:pt x="909" y="789"/>
                </a:lnTo>
                <a:lnTo>
                  <a:pt x="909" y="789"/>
                </a:lnTo>
                <a:lnTo>
                  <a:pt x="941" y="757"/>
                </a:lnTo>
                <a:lnTo>
                  <a:pt x="972" y="729"/>
                </a:lnTo>
                <a:lnTo>
                  <a:pt x="1006" y="703"/>
                </a:lnTo>
                <a:lnTo>
                  <a:pt x="1041" y="678"/>
                </a:lnTo>
                <a:lnTo>
                  <a:pt x="1077" y="657"/>
                </a:lnTo>
                <a:lnTo>
                  <a:pt x="1113" y="637"/>
                </a:lnTo>
                <a:lnTo>
                  <a:pt x="1149" y="621"/>
                </a:lnTo>
                <a:lnTo>
                  <a:pt x="1185" y="607"/>
                </a:lnTo>
                <a:lnTo>
                  <a:pt x="1221" y="595"/>
                </a:lnTo>
                <a:lnTo>
                  <a:pt x="1257" y="585"/>
                </a:lnTo>
                <a:lnTo>
                  <a:pt x="1293" y="579"/>
                </a:lnTo>
                <a:lnTo>
                  <a:pt x="1327" y="574"/>
                </a:lnTo>
                <a:lnTo>
                  <a:pt x="1360" y="573"/>
                </a:lnTo>
                <a:lnTo>
                  <a:pt x="1393" y="574"/>
                </a:lnTo>
                <a:lnTo>
                  <a:pt x="1422" y="578"/>
                </a:lnTo>
                <a:lnTo>
                  <a:pt x="1452" y="584"/>
                </a:lnTo>
                <a:lnTo>
                  <a:pt x="1479" y="593"/>
                </a:lnTo>
                <a:lnTo>
                  <a:pt x="1502" y="606"/>
                </a:lnTo>
                <a:lnTo>
                  <a:pt x="1513" y="612"/>
                </a:lnTo>
                <a:lnTo>
                  <a:pt x="1524" y="620"/>
                </a:lnTo>
                <a:lnTo>
                  <a:pt x="1535" y="629"/>
                </a:lnTo>
                <a:lnTo>
                  <a:pt x="1543" y="637"/>
                </a:lnTo>
                <a:lnTo>
                  <a:pt x="1552" y="646"/>
                </a:lnTo>
                <a:lnTo>
                  <a:pt x="1560" y="657"/>
                </a:lnTo>
                <a:lnTo>
                  <a:pt x="1566" y="668"/>
                </a:lnTo>
                <a:lnTo>
                  <a:pt x="1573" y="681"/>
                </a:lnTo>
                <a:lnTo>
                  <a:pt x="1577" y="693"/>
                </a:lnTo>
                <a:lnTo>
                  <a:pt x="1582" y="706"/>
                </a:lnTo>
                <a:lnTo>
                  <a:pt x="1585" y="720"/>
                </a:lnTo>
                <a:lnTo>
                  <a:pt x="1588" y="736"/>
                </a:lnTo>
                <a:lnTo>
                  <a:pt x="1590" y="750"/>
                </a:lnTo>
                <a:lnTo>
                  <a:pt x="1590" y="767"/>
                </a:lnTo>
                <a:lnTo>
                  <a:pt x="1590" y="784"/>
                </a:lnTo>
                <a:lnTo>
                  <a:pt x="1587" y="801"/>
                </a:lnTo>
                <a:lnTo>
                  <a:pt x="1585" y="820"/>
                </a:lnTo>
                <a:lnTo>
                  <a:pt x="1580" y="839"/>
                </a:lnTo>
                <a:lnTo>
                  <a:pt x="1576" y="858"/>
                </a:lnTo>
                <a:lnTo>
                  <a:pt x="1570" y="880"/>
                </a:lnTo>
                <a:lnTo>
                  <a:pt x="1554" y="922"/>
                </a:lnTo>
                <a:lnTo>
                  <a:pt x="1532" y="969"/>
                </a:lnTo>
                <a:lnTo>
                  <a:pt x="1505" y="1017"/>
                </a:lnTo>
                <a:lnTo>
                  <a:pt x="1473" y="1070"/>
                </a:lnTo>
                <a:lnTo>
                  <a:pt x="1473" y="1070"/>
                </a:lnTo>
                <a:lnTo>
                  <a:pt x="1454" y="1097"/>
                </a:lnTo>
                <a:lnTo>
                  <a:pt x="1433" y="1125"/>
                </a:lnTo>
                <a:lnTo>
                  <a:pt x="1411" y="1153"/>
                </a:lnTo>
                <a:lnTo>
                  <a:pt x="1388" y="1182"/>
                </a:lnTo>
                <a:lnTo>
                  <a:pt x="1363" y="1210"/>
                </a:lnTo>
                <a:lnTo>
                  <a:pt x="1336" y="1236"/>
                </a:lnTo>
                <a:lnTo>
                  <a:pt x="1308" y="1264"/>
                </a:lnTo>
                <a:lnTo>
                  <a:pt x="1280" y="1293"/>
                </a:lnTo>
                <a:lnTo>
                  <a:pt x="1249" y="1321"/>
                </a:lnTo>
                <a:lnTo>
                  <a:pt x="1217" y="1347"/>
                </a:lnTo>
                <a:lnTo>
                  <a:pt x="1185" y="1374"/>
                </a:lnTo>
                <a:lnTo>
                  <a:pt x="1152" y="1401"/>
                </a:lnTo>
                <a:lnTo>
                  <a:pt x="1117" y="1427"/>
                </a:lnTo>
                <a:lnTo>
                  <a:pt x="1083" y="1452"/>
                </a:lnTo>
                <a:lnTo>
                  <a:pt x="1047" y="1477"/>
                </a:lnTo>
                <a:lnTo>
                  <a:pt x="1011" y="1501"/>
                </a:lnTo>
                <a:lnTo>
                  <a:pt x="973" y="1523"/>
                </a:lnTo>
                <a:lnTo>
                  <a:pt x="936" y="1545"/>
                </a:lnTo>
                <a:lnTo>
                  <a:pt x="898" y="1565"/>
                </a:lnTo>
                <a:lnTo>
                  <a:pt x="861" y="1585"/>
                </a:lnTo>
                <a:lnTo>
                  <a:pt x="823" y="1602"/>
                </a:lnTo>
                <a:lnTo>
                  <a:pt x="784" y="1620"/>
                </a:lnTo>
                <a:lnTo>
                  <a:pt x="746" y="1635"/>
                </a:lnTo>
                <a:lnTo>
                  <a:pt x="707" y="1649"/>
                </a:lnTo>
                <a:lnTo>
                  <a:pt x="670" y="1662"/>
                </a:lnTo>
                <a:lnTo>
                  <a:pt x="632" y="1673"/>
                </a:lnTo>
                <a:lnTo>
                  <a:pt x="595" y="1682"/>
                </a:lnTo>
                <a:lnTo>
                  <a:pt x="557" y="1688"/>
                </a:lnTo>
                <a:lnTo>
                  <a:pt x="521" y="1693"/>
                </a:lnTo>
                <a:lnTo>
                  <a:pt x="485" y="1698"/>
                </a:lnTo>
                <a:lnTo>
                  <a:pt x="449" y="1698"/>
                </a:lnTo>
                <a:lnTo>
                  <a:pt x="415" y="1698"/>
                </a:lnTo>
                <a:lnTo>
                  <a:pt x="380" y="1695"/>
                </a:lnTo>
                <a:lnTo>
                  <a:pt x="347" y="1688"/>
                </a:lnTo>
                <a:lnTo>
                  <a:pt x="316" y="1681"/>
                </a:lnTo>
                <a:lnTo>
                  <a:pt x="285" y="1670"/>
                </a:lnTo>
                <a:lnTo>
                  <a:pt x="255" y="1657"/>
                </a:lnTo>
                <a:lnTo>
                  <a:pt x="225" y="1642"/>
                </a:lnTo>
                <a:lnTo>
                  <a:pt x="199" y="1623"/>
                </a:lnTo>
                <a:lnTo>
                  <a:pt x="172" y="1602"/>
                </a:lnTo>
                <a:lnTo>
                  <a:pt x="149" y="1577"/>
                </a:lnTo>
                <a:lnTo>
                  <a:pt x="125" y="1551"/>
                </a:lnTo>
                <a:lnTo>
                  <a:pt x="105" y="1521"/>
                </a:lnTo>
                <a:lnTo>
                  <a:pt x="85" y="1487"/>
                </a:lnTo>
                <a:lnTo>
                  <a:pt x="67" y="1451"/>
                </a:lnTo>
                <a:lnTo>
                  <a:pt x="52" y="1410"/>
                </a:lnTo>
                <a:lnTo>
                  <a:pt x="38" y="1366"/>
                </a:lnTo>
                <a:lnTo>
                  <a:pt x="25" y="1319"/>
                </a:lnTo>
                <a:lnTo>
                  <a:pt x="16" y="1269"/>
                </a:lnTo>
                <a:lnTo>
                  <a:pt x="8" y="1216"/>
                </a:lnTo>
                <a:lnTo>
                  <a:pt x="3" y="1158"/>
                </a:lnTo>
                <a:lnTo>
                  <a:pt x="0" y="1095"/>
                </a:lnTo>
                <a:lnTo>
                  <a:pt x="0" y="1030"/>
                </a:lnTo>
                <a:lnTo>
                  <a:pt x="2" y="961"/>
                </a:lnTo>
                <a:lnTo>
                  <a:pt x="6" y="886"/>
                </a:lnTo>
                <a:lnTo>
                  <a:pt x="14" y="809"/>
                </a:lnTo>
                <a:lnTo>
                  <a:pt x="25" y="726"/>
                </a:lnTo>
                <a:lnTo>
                  <a:pt x="38" y="640"/>
                </a:lnTo>
                <a:lnTo>
                  <a:pt x="55" y="549"/>
                </a:lnTo>
                <a:lnTo>
                  <a:pt x="74" y="454"/>
                </a:lnTo>
                <a:lnTo>
                  <a:pt x="97" y="354"/>
                </a:lnTo>
                <a:lnTo>
                  <a:pt x="122" y="249"/>
                </a:lnTo>
                <a:lnTo>
                  <a:pt x="150" y="139"/>
                </a:lnTo>
                <a:lnTo>
                  <a:pt x="183" y="25"/>
                </a:lnTo>
              </a:path>
            </a:pathLst>
          </a:custGeom>
          <a:noFill/>
          <a:ln w="19050">
            <a:solidFill>
              <a:srgbClr val="ffffff"/>
            </a:solidFill>
            <a:prstDash val="solid"/>
            <a:rou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"/>
          <p:cNvSpPr>
            <a:spLocks noGrp="1"/>
          </p:cNvSpPr>
          <p:nvPr>
            <p:ph sz="quarter" idx="13"/>
          </p:nvPr>
        </p:nvSpPr>
        <p:spPr>
          <a:xfrm>
            <a:off x="428624" y="1178718"/>
            <a:ext cx="4071937" cy="3429000"/>
          </a:xfrm>
        </p:spPr>
        <p:txBody>
          <a:bodyPr/>
          <a:lstStyle>
            <a:lvl6pPr>
              <a:defRPr/>
            </a:lvl6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0" name=""/>
          <p:cNvSpPr>
            <a:spLocks noGrp="1"/>
          </p:cNvSpPr>
          <p:nvPr>
            <p:ph sz="quarter" idx="14"/>
          </p:nvPr>
        </p:nvSpPr>
        <p:spPr>
          <a:xfrm>
            <a:off x="4633234" y="1178718"/>
            <a:ext cx="4071937" cy="34290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4C3F00F4-D86E-40FD-869A-DE2349DFBB58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14" name=""/>
          <p:cNvSpPr>
            <a:spLocks noGrp="1"/>
          </p:cNvSpPr>
          <p:nvPr>
            <p:ph type="title" idx="0"/>
          </p:nvPr>
        </p:nvSpPr>
        <p:spPr>
          <a:xfrm>
            <a:off x="457199" y="205978"/>
            <a:ext cx="8569342" cy="609600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만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"/>
          <p:cNvSpPr/>
          <p:nvPr/>
        </p:nvSpPr>
        <p:spPr>
          <a:xfrm>
            <a:off x="0" y="1339444"/>
            <a:ext cx="9143999" cy="380405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287328" y="321453"/>
            <a:ext cx="8569342" cy="609600"/>
          </a:xfrm>
        </p:spPr>
        <p:txBody>
          <a:bodyPr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/>
          <p:nvPr/>
        </p:nvSpPr>
        <p:spPr>
          <a:xfrm>
            <a:off x="0" y="1178709"/>
            <a:ext cx="9143999" cy="16073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pic>
        <p:nvPicPr>
          <p:cNvPr id="9" name="" descr="7.png"/>
          <p:cNvPicPr>
            <a:picLocks noChangeAspect="1"/>
          </p:cNvPicPr>
          <p:nvPr/>
        </p:nvPicPr>
        <p:blipFill rotWithShape="1">
          <a:blip r:embed="rId2">
            <a:alphaModFix/>
            <a:lum/>
          </a:blip>
          <a:srcRect l="6940" t="26660" r="50000" b="44570"/>
          <a:stretch>
            <a:fillRect/>
          </a:stretch>
        </p:blipFill>
        <p:spPr>
          <a:xfrm>
            <a:off x="0" y="0"/>
            <a:ext cx="2590798" cy="1178709"/>
          </a:xfrm>
          <a:prstGeom prst="rect">
            <a:avLst/>
          </a:prstGeom>
        </p:spPr>
      </p:pic>
      <p:sp>
        <p:nvSpPr>
          <p:cNvPr id="13" name=""/>
          <p:cNvSpPr>
            <a:spLocks noGrp="1"/>
          </p:cNvSpPr>
          <p:nvPr>
            <p:ph type="dt" sz="half" idx="2"/>
          </p:nvPr>
        </p:nvSpPr>
        <p:spPr>
          <a:xfrm>
            <a:off x="457199" y="4767262"/>
            <a:ext cx="2133599" cy="2738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marL="0" lvl="0" indent="0" algn="l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ko-KR" altLang="en-US"/>
            </a:pPr>
            <a:fld id="{56C39F40-4329-4A9E-829D-1E5806571F53}" type="datetime1">
              <a:rPr lang="ko-KR" altLang="en-US">
                <a:solidFill>
                  <a:srgbClr val="fe6100"/>
                </a:solidFill>
              </a:rPr>
              <a:pPr marL="0" lvl="0" indent="0" algn="l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lang="ko-KR" altLang="en-US"/>
              </a:pPr>
              <a:t>2020-04-07</a:t>
            </a:fld>
            <a:endParaRPr lang="ko-KR" altLang="en-US">
              <a:solidFill>
                <a:srgbClr val="fe6100"/>
              </a:solidFill>
            </a:endParaRPr>
          </a:p>
        </p:txBody>
      </p:sp>
      <p:sp>
        <p:nvSpPr>
          <p:cNvPr id="14" name=""/>
          <p:cNvSpPr>
            <a:spLocks noGrp="1"/>
          </p:cNvSpPr>
          <p:nvPr>
            <p:ph type="ftr" sz="quarter" idx="3"/>
          </p:nvPr>
        </p:nvSpPr>
        <p:spPr>
          <a:xfrm>
            <a:off x="3124199" y="4767262"/>
            <a:ext cx="2895599" cy="2738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ko-KR" altLang="en-US"/>
            </a:pPr>
            <a:r>
              <a:rPr lang="ko-KR" altLang="en-US">
                <a:solidFill>
                  <a:srgbClr val="fe6100"/>
                </a:solidFill>
              </a:rPr>
              <a:t/>
            </a:r>
            <a:endParaRPr lang="ko-KR" altLang="en-US">
              <a:solidFill>
                <a:srgbClr val="fe6100"/>
              </a:solidFill>
            </a:endParaRPr>
          </a:p>
        </p:txBody>
      </p:sp>
      <p:sp>
        <p:nvSpPr>
          <p:cNvPr id="15" name=""/>
          <p:cNvSpPr>
            <a:spLocks noGrp="1"/>
          </p:cNvSpPr>
          <p:nvPr>
            <p:ph type="sldNum" sz="quarter" idx="4"/>
          </p:nvPr>
        </p:nvSpPr>
        <p:spPr>
          <a:xfrm>
            <a:off x="6553199" y="4767262"/>
            <a:ext cx="2133599" cy="2738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lang="ko-KR" altLang="en-US"/>
            </a:pPr>
            <a:fld id="{DF28FB93-0A08-4E7D-8E63-9EFA29F1E093}" type="slidenum">
              <a:rPr lang="ko-KR" altLang="en-US">
                <a:solidFill>
                  <a:srgbClr val="fe6100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lang="ko-KR" altLang="en-US"/>
              </a:pPr>
              <a:t>‹#›</a:t>
            </a:fld>
            <a:endParaRPr lang="ko-KR" altLang="en-US">
              <a:solidFill>
                <a:srgbClr val="fe6100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"/>
          <p:cNvSpPr>
            <a:spLocks noGrp="1" noTextEdit="1"/>
          </p:cNvSpPr>
          <p:nvPr>
            <p:ph type="tbl" sz="quarter" idx="13"/>
          </p:nvPr>
        </p:nvSpPr>
        <p:spPr>
          <a:xfrm>
            <a:off x="456027" y="1125130"/>
            <a:ext cx="8229599" cy="3393900"/>
          </a:xfrm>
        </p:spPr>
        <p:txBody>
          <a:bodyPr/>
          <a:lstStyle>
            <a:lvl1pPr>
              <a:buNone/>
              <a:defRPr sz="20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8" name=""/>
          <p:cNvSpPr>
            <a:spLocks noGrp="1"/>
          </p:cNvSpPr>
          <p:nvPr>
            <p:ph type="title" idx="0"/>
          </p:nvPr>
        </p:nvSpPr>
        <p:spPr>
          <a:xfrm>
            <a:off x="457199" y="205978"/>
            <a:ext cx="8569342" cy="609600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dt" sz="half" idx="2"/>
          </p:nvPr>
        </p:nvSpPr>
        <p:spPr>
          <a:xfrm>
            <a:off x="457199" y="4767262"/>
            <a:ext cx="2133599" cy="2738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7C471B9B-F99A-43FD-A131-3DDA7CBE800C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type="ftr" sz="quarter" idx="3"/>
          </p:nvPr>
        </p:nvSpPr>
        <p:spPr>
          <a:xfrm>
            <a:off x="3124199" y="4767262"/>
            <a:ext cx="2895599" cy="2738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0" name=""/>
          <p:cNvSpPr>
            <a:spLocks noGrp="1"/>
          </p:cNvSpPr>
          <p:nvPr>
            <p:ph type="sldNum" sz="quarter" idx="4"/>
          </p:nvPr>
        </p:nvSpPr>
        <p:spPr>
          <a:xfrm>
            <a:off x="6553199" y="4767262"/>
            <a:ext cx="2133599" cy="2738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"/>
          <p:cNvSpPr>
            <a:spLocks noGrp="1"/>
          </p:cNvSpPr>
          <p:nvPr>
            <p:ph sz="quarter" idx="13"/>
          </p:nvPr>
        </p:nvSpPr>
        <p:spPr>
          <a:xfrm>
            <a:off x="428595" y="1178709"/>
            <a:ext cx="4071965" cy="1654298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dt" sz="half" idx="10"/>
          </p:nvPr>
        </p:nvSpPr>
        <p:spPr>
          <a:xfrm>
            <a:off x="457199" y="4767262"/>
            <a:ext cx="2133599" cy="273843"/>
          </a:xfrm>
        </p:spPr>
        <p:txBody>
          <a:bodyPr/>
          <a:lstStyle/>
          <a:p>
            <a:pPr>
              <a:defRPr lang="ko-KR" altLang="en-US"/>
            </a:pPr>
            <a:fld id="{6F678951-C1B7-4686-BBBF-DE8D11650739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8" name=""/>
          <p:cNvSpPr>
            <a:spLocks noGrp="1"/>
          </p:cNvSpPr>
          <p:nvPr>
            <p:ph type="ftr" sz="quarter" idx="11"/>
          </p:nvPr>
        </p:nvSpPr>
        <p:spPr>
          <a:xfrm>
            <a:off x="3124199" y="4767262"/>
            <a:ext cx="2895599" cy="273843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type="sldNum" sz="quarter" idx="12"/>
          </p:nvPr>
        </p:nvSpPr>
        <p:spPr>
          <a:xfrm>
            <a:off x="6553199" y="4767262"/>
            <a:ext cx="2133599" cy="273843"/>
          </a:xfrm>
        </p:spPr>
        <p:txBody>
          <a:bodyPr/>
          <a:lstStyle/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17" name=""/>
          <p:cNvSpPr>
            <a:spLocks noGrp="1"/>
          </p:cNvSpPr>
          <p:nvPr>
            <p:ph type="title" idx="0"/>
          </p:nvPr>
        </p:nvSpPr>
        <p:spPr>
          <a:xfrm>
            <a:off x="457199" y="205978"/>
            <a:ext cx="8569342" cy="609600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4" name=""/>
          <p:cNvSpPr>
            <a:spLocks noGrp="1"/>
          </p:cNvSpPr>
          <p:nvPr>
            <p:ph sz="quarter" idx="14"/>
          </p:nvPr>
        </p:nvSpPr>
        <p:spPr>
          <a:xfrm>
            <a:off x="4643437" y="1178709"/>
            <a:ext cx="4071965" cy="1654298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5" name=""/>
          <p:cNvSpPr>
            <a:spLocks noGrp="1"/>
          </p:cNvSpPr>
          <p:nvPr>
            <p:ph sz="quarter" idx="15"/>
          </p:nvPr>
        </p:nvSpPr>
        <p:spPr>
          <a:xfrm>
            <a:off x="428595" y="2893221"/>
            <a:ext cx="4071965" cy="1654298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6" name=""/>
          <p:cNvSpPr>
            <a:spLocks noGrp="1"/>
          </p:cNvSpPr>
          <p:nvPr>
            <p:ph sz="quarter" idx="16"/>
          </p:nvPr>
        </p:nvSpPr>
        <p:spPr>
          <a:xfrm>
            <a:off x="4643437" y="2893221"/>
            <a:ext cx="4071965" cy="1654298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그림 및 설명" type="picTx" preserve="1">
  <p:cSld name="그림 및 설명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" descr="6.png"/>
          <p:cNvPicPr/>
          <p:nvPr/>
        </p:nvPicPr>
        <p:blipFill rotWithShape="1">
          <a:blip r:embed="rId2">
            <a:alphaModFix/>
            <a:lum/>
          </a:blip>
          <a:stretch>
            <a:fillRect/>
          </a:stretch>
        </p:blipFill>
        <p:spPr>
          <a:xfrm>
            <a:off x="0" y="0"/>
            <a:ext cx="6786562" cy="5143500"/>
          </a:xfrm>
          <a:prstGeom prst="rect">
            <a:avLst/>
          </a:prstGeom>
        </p:spPr>
      </p:pic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1828799" y="1267738"/>
            <a:ext cx="5486399" cy="2619946"/>
          </a:xfrm>
          <a:prstGeom prst="rect">
            <a:avLst/>
          </a:prstGeom>
          <a:solidFill>
            <a:srgbClr val="ffffff">
              <a:alpha val="80000"/>
            </a:srgbClr>
          </a:solidFill>
          <a:ln w="12700"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2000">
                <a:solidFill>
                  <a:schemeClr val="bg1">
                    <a:lumMod val="7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1824037" y="3889781"/>
            <a:ext cx="5495924" cy="60364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B96CA3A5-738E-4837-94CA-B54DDC4CD059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1851802" y="931597"/>
            <a:ext cx="5496754" cy="324724"/>
          </a:xfrm>
        </p:spPr>
        <p:txBody>
          <a:bodyPr anchor="b">
            <a:noAutofit/>
          </a:bodyPr>
          <a:lstStyle>
            <a:lvl1pPr marL="265113" indent="-265113" algn="l">
              <a:buClr>
                <a:schemeClr val="accent1"/>
              </a:buClr>
              <a:buSzPct val="100000"/>
              <a:buFont typeface="Wingdings"/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간지" type="objOnly" preserve="1">
  <p:cSld name="간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1057274" y="2226474"/>
            <a:ext cx="7029449" cy="1102518"/>
          </a:xfrm>
        </p:spPr>
        <p:txBody>
          <a:bodyPr/>
          <a:lstStyle>
            <a:lvl1pPr algn="ctr">
              <a:defRPr sz="4700">
                <a:solidFill>
                  <a:schemeClr val="tx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>
          <a:xfrm>
            <a:off x="457199" y="4767262"/>
            <a:ext cx="2133599" cy="273843"/>
          </a:xfrm>
        </p:spPr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C21365DF-DE05-461C-B37D-EE45FE89CF8C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>
          <a:xfrm>
            <a:off x="3124199" y="4767262"/>
            <a:ext cx="2895599" cy="273843"/>
          </a:xfrm>
        </p:spPr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>
          <a:xfrm>
            <a:off x="6553199" y="4767262"/>
            <a:ext cx="2133599" cy="273843"/>
          </a:xfrm>
        </p:spPr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6" name="" descr="7.png"/>
          <p:cNvPicPr/>
          <p:nvPr/>
        </p:nvPicPr>
        <p:blipFill rotWithShape="1">
          <a:blip r:embed="rId2">
            <a:alphaModFix/>
            <a:lum/>
          </a:blip>
          <a:srcRect t="9380" r="50790" b="28120"/>
          <a:stretch>
            <a:fillRect/>
          </a:stretch>
        </p:blipFill>
        <p:spPr>
          <a:xfrm>
            <a:off x="4571100" y="108000"/>
            <a:ext cx="3257550" cy="2451600"/>
          </a:xfrm>
          <a:prstGeom prst="rect">
            <a:avLst/>
          </a:prstGeom>
        </p:spPr>
      </p:pic>
      <p:sp>
        <p:nvSpPr>
          <p:cNvPr id="16" name=""/>
          <p:cNvSpPr/>
          <p:nvPr/>
        </p:nvSpPr>
        <p:spPr>
          <a:xfrm>
            <a:off x="4343401" y="-3589"/>
            <a:ext cx="3957631" cy="1898322"/>
          </a:xfrm>
          <a:custGeom>
            <a:avLst/>
            <a:gdLst/>
            <a:cxnLst>
              <a:cxn ang="0">
                <a:pos x="2447" y="153"/>
              </a:cxn>
              <a:cxn ang="0">
                <a:pos x="1692" y="704"/>
              </a:cxn>
              <a:cxn ang="0">
                <a:pos x="1207" y="1047"/>
              </a:cxn>
              <a:cxn ang="0">
                <a:pos x="1050" y="1150"/>
              </a:cxn>
              <a:cxn ang="0">
                <a:pos x="967" y="1194"/>
              </a:cxn>
              <a:cxn ang="0">
                <a:pos x="895" y="1217"/>
              </a:cxn>
              <a:cxn ang="0">
                <a:pos x="834" y="1222"/>
              </a:cxn>
              <a:cxn ang="0">
                <a:pos x="786" y="1211"/>
              </a:cxn>
              <a:cxn ang="0">
                <a:pos x="751" y="1183"/>
              </a:cxn>
              <a:cxn ang="0">
                <a:pos x="734" y="1141"/>
              </a:cxn>
              <a:cxn ang="0">
                <a:pos x="734" y="1084"/>
              </a:cxn>
              <a:cxn ang="0">
                <a:pos x="753" y="1017"/>
              </a:cxn>
              <a:cxn ang="0">
                <a:pos x="793" y="939"/>
              </a:cxn>
              <a:cxn ang="0">
                <a:pos x="854" y="851"/>
              </a:cxn>
              <a:cxn ang="0">
                <a:pos x="909" y="789"/>
              </a:cxn>
              <a:cxn ang="0">
                <a:pos x="1006" y="703"/>
              </a:cxn>
              <a:cxn ang="0">
                <a:pos x="1113" y="637"/>
              </a:cxn>
              <a:cxn ang="0">
                <a:pos x="1221" y="595"/>
              </a:cxn>
              <a:cxn ang="0">
                <a:pos x="1327" y="574"/>
              </a:cxn>
              <a:cxn ang="0">
                <a:pos x="1422" y="578"/>
              </a:cxn>
              <a:cxn ang="0">
                <a:pos x="1502" y="606"/>
              </a:cxn>
              <a:cxn ang="0">
                <a:pos x="1535" y="629"/>
              </a:cxn>
              <a:cxn ang="0">
                <a:pos x="1560" y="657"/>
              </a:cxn>
              <a:cxn ang="0">
                <a:pos x="1577" y="693"/>
              </a:cxn>
              <a:cxn ang="0">
                <a:pos x="1588" y="736"/>
              </a:cxn>
              <a:cxn ang="0">
                <a:pos x="1590" y="784"/>
              </a:cxn>
              <a:cxn ang="0">
                <a:pos x="1580" y="839"/>
              </a:cxn>
              <a:cxn ang="0">
                <a:pos x="1554" y="922"/>
              </a:cxn>
              <a:cxn ang="0">
                <a:pos x="1473" y="1070"/>
              </a:cxn>
              <a:cxn ang="0">
                <a:pos x="1433" y="1125"/>
              </a:cxn>
              <a:cxn ang="0">
                <a:pos x="1363" y="1210"/>
              </a:cxn>
              <a:cxn ang="0">
                <a:pos x="1280" y="1293"/>
              </a:cxn>
              <a:cxn ang="0">
                <a:pos x="1185" y="1374"/>
              </a:cxn>
              <a:cxn ang="0">
                <a:pos x="1083" y="1452"/>
              </a:cxn>
              <a:cxn ang="0">
                <a:pos x="973" y="1523"/>
              </a:cxn>
              <a:cxn ang="0">
                <a:pos x="861" y="1585"/>
              </a:cxn>
              <a:cxn ang="0">
                <a:pos x="746" y="1635"/>
              </a:cxn>
              <a:cxn ang="0">
                <a:pos x="632" y="1673"/>
              </a:cxn>
              <a:cxn ang="0">
                <a:pos x="521" y="1693"/>
              </a:cxn>
              <a:cxn ang="0">
                <a:pos x="415" y="1698"/>
              </a:cxn>
              <a:cxn ang="0">
                <a:pos x="316" y="1681"/>
              </a:cxn>
              <a:cxn ang="0">
                <a:pos x="225" y="1642"/>
              </a:cxn>
              <a:cxn ang="0">
                <a:pos x="149" y="1577"/>
              </a:cxn>
              <a:cxn ang="0">
                <a:pos x="85" y="1487"/>
              </a:cxn>
              <a:cxn ang="0">
                <a:pos x="38" y="1366"/>
              </a:cxn>
              <a:cxn ang="0">
                <a:pos x="8" y="1216"/>
              </a:cxn>
              <a:cxn ang="0">
                <a:pos x="0" y="1030"/>
              </a:cxn>
              <a:cxn ang="0">
                <a:pos x="14" y="809"/>
              </a:cxn>
              <a:cxn ang="0">
                <a:pos x="55" y="549"/>
              </a:cxn>
              <a:cxn ang="0">
                <a:pos x="122" y="249"/>
              </a:cxn>
            </a:cxnLst>
            <a:rect l="0" t="0" r="r" b="b"/>
            <a:pathLst>
              <a:path w="2655" h="1698">
                <a:moveTo>
                  <a:pt x="2655" y="0"/>
                </a:moveTo>
                <a:lnTo>
                  <a:pt x="2655" y="0"/>
                </a:lnTo>
                <a:lnTo>
                  <a:pt x="2447" y="153"/>
                </a:lnTo>
                <a:lnTo>
                  <a:pt x="2228" y="315"/>
                </a:lnTo>
                <a:lnTo>
                  <a:pt x="1967" y="506"/>
                </a:lnTo>
                <a:lnTo>
                  <a:pt x="1692" y="704"/>
                </a:lnTo>
                <a:lnTo>
                  <a:pt x="1429" y="892"/>
                </a:lnTo>
                <a:lnTo>
                  <a:pt x="1311" y="975"/>
                </a:lnTo>
                <a:lnTo>
                  <a:pt x="1207" y="1047"/>
                </a:lnTo>
                <a:lnTo>
                  <a:pt x="1119" y="1106"/>
                </a:lnTo>
                <a:lnTo>
                  <a:pt x="1050" y="1150"/>
                </a:lnTo>
                <a:lnTo>
                  <a:pt x="1050" y="1150"/>
                </a:lnTo>
                <a:lnTo>
                  <a:pt x="1022" y="1167"/>
                </a:lnTo>
                <a:lnTo>
                  <a:pt x="994" y="1182"/>
                </a:lnTo>
                <a:lnTo>
                  <a:pt x="967" y="1194"/>
                </a:lnTo>
                <a:lnTo>
                  <a:pt x="942" y="1203"/>
                </a:lnTo>
                <a:lnTo>
                  <a:pt x="919" y="1211"/>
                </a:lnTo>
                <a:lnTo>
                  <a:pt x="895" y="1217"/>
                </a:lnTo>
                <a:lnTo>
                  <a:pt x="873" y="1221"/>
                </a:lnTo>
                <a:lnTo>
                  <a:pt x="853" y="1224"/>
                </a:lnTo>
                <a:lnTo>
                  <a:pt x="834" y="1222"/>
                </a:lnTo>
                <a:lnTo>
                  <a:pt x="815" y="1221"/>
                </a:lnTo>
                <a:lnTo>
                  <a:pt x="800" y="1216"/>
                </a:lnTo>
                <a:lnTo>
                  <a:pt x="786" y="1211"/>
                </a:lnTo>
                <a:lnTo>
                  <a:pt x="773" y="1203"/>
                </a:lnTo>
                <a:lnTo>
                  <a:pt x="761" y="1194"/>
                </a:lnTo>
                <a:lnTo>
                  <a:pt x="751" y="1183"/>
                </a:lnTo>
                <a:lnTo>
                  <a:pt x="743" y="1171"/>
                </a:lnTo>
                <a:lnTo>
                  <a:pt x="739" y="1156"/>
                </a:lnTo>
                <a:lnTo>
                  <a:pt x="734" y="1141"/>
                </a:lnTo>
                <a:lnTo>
                  <a:pt x="732" y="1124"/>
                </a:lnTo>
                <a:lnTo>
                  <a:pt x="732" y="1105"/>
                </a:lnTo>
                <a:lnTo>
                  <a:pt x="734" y="1084"/>
                </a:lnTo>
                <a:lnTo>
                  <a:pt x="739" y="1064"/>
                </a:lnTo>
                <a:lnTo>
                  <a:pt x="745" y="1041"/>
                </a:lnTo>
                <a:lnTo>
                  <a:pt x="753" y="1017"/>
                </a:lnTo>
                <a:lnTo>
                  <a:pt x="764" y="992"/>
                </a:lnTo>
                <a:lnTo>
                  <a:pt x="778" y="966"/>
                </a:lnTo>
                <a:lnTo>
                  <a:pt x="793" y="939"/>
                </a:lnTo>
                <a:lnTo>
                  <a:pt x="811" y="911"/>
                </a:lnTo>
                <a:lnTo>
                  <a:pt x="831" y="881"/>
                </a:lnTo>
                <a:lnTo>
                  <a:pt x="854" y="851"/>
                </a:lnTo>
                <a:lnTo>
                  <a:pt x="881" y="820"/>
                </a:lnTo>
                <a:lnTo>
                  <a:pt x="909" y="789"/>
                </a:lnTo>
                <a:lnTo>
                  <a:pt x="909" y="789"/>
                </a:lnTo>
                <a:lnTo>
                  <a:pt x="941" y="757"/>
                </a:lnTo>
                <a:lnTo>
                  <a:pt x="972" y="729"/>
                </a:lnTo>
                <a:lnTo>
                  <a:pt x="1006" y="703"/>
                </a:lnTo>
                <a:lnTo>
                  <a:pt x="1041" y="678"/>
                </a:lnTo>
                <a:lnTo>
                  <a:pt x="1077" y="657"/>
                </a:lnTo>
                <a:lnTo>
                  <a:pt x="1113" y="637"/>
                </a:lnTo>
                <a:lnTo>
                  <a:pt x="1149" y="621"/>
                </a:lnTo>
                <a:lnTo>
                  <a:pt x="1185" y="607"/>
                </a:lnTo>
                <a:lnTo>
                  <a:pt x="1221" y="595"/>
                </a:lnTo>
                <a:lnTo>
                  <a:pt x="1257" y="585"/>
                </a:lnTo>
                <a:lnTo>
                  <a:pt x="1293" y="579"/>
                </a:lnTo>
                <a:lnTo>
                  <a:pt x="1327" y="574"/>
                </a:lnTo>
                <a:lnTo>
                  <a:pt x="1360" y="573"/>
                </a:lnTo>
                <a:lnTo>
                  <a:pt x="1393" y="574"/>
                </a:lnTo>
                <a:lnTo>
                  <a:pt x="1422" y="578"/>
                </a:lnTo>
                <a:lnTo>
                  <a:pt x="1452" y="584"/>
                </a:lnTo>
                <a:lnTo>
                  <a:pt x="1479" y="593"/>
                </a:lnTo>
                <a:lnTo>
                  <a:pt x="1502" y="606"/>
                </a:lnTo>
                <a:lnTo>
                  <a:pt x="1513" y="612"/>
                </a:lnTo>
                <a:lnTo>
                  <a:pt x="1524" y="620"/>
                </a:lnTo>
                <a:lnTo>
                  <a:pt x="1535" y="629"/>
                </a:lnTo>
                <a:lnTo>
                  <a:pt x="1543" y="637"/>
                </a:lnTo>
                <a:lnTo>
                  <a:pt x="1552" y="646"/>
                </a:lnTo>
                <a:lnTo>
                  <a:pt x="1560" y="657"/>
                </a:lnTo>
                <a:lnTo>
                  <a:pt x="1566" y="668"/>
                </a:lnTo>
                <a:lnTo>
                  <a:pt x="1573" y="681"/>
                </a:lnTo>
                <a:lnTo>
                  <a:pt x="1577" y="693"/>
                </a:lnTo>
                <a:lnTo>
                  <a:pt x="1582" y="706"/>
                </a:lnTo>
                <a:lnTo>
                  <a:pt x="1585" y="720"/>
                </a:lnTo>
                <a:lnTo>
                  <a:pt x="1588" y="736"/>
                </a:lnTo>
                <a:lnTo>
                  <a:pt x="1590" y="750"/>
                </a:lnTo>
                <a:lnTo>
                  <a:pt x="1590" y="767"/>
                </a:lnTo>
                <a:lnTo>
                  <a:pt x="1590" y="784"/>
                </a:lnTo>
                <a:lnTo>
                  <a:pt x="1587" y="801"/>
                </a:lnTo>
                <a:lnTo>
                  <a:pt x="1585" y="820"/>
                </a:lnTo>
                <a:lnTo>
                  <a:pt x="1580" y="839"/>
                </a:lnTo>
                <a:lnTo>
                  <a:pt x="1576" y="858"/>
                </a:lnTo>
                <a:lnTo>
                  <a:pt x="1570" y="880"/>
                </a:lnTo>
                <a:lnTo>
                  <a:pt x="1554" y="922"/>
                </a:lnTo>
                <a:lnTo>
                  <a:pt x="1532" y="969"/>
                </a:lnTo>
                <a:lnTo>
                  <a:pt x="1505" y="1017"/>
                </a:lnTo>
                <a:lnTo>
                  <a:pt x="1473" y="1070"/>
                </a:lnTo>
                <a:lnTo>
                  <a:pt x="1473" y="1070"/>
                </a:lnTo>
                <a:lnTo>
                  <a:pt x="1454" y="1097"/>
                </a:lnTo>
                <a:lnTo>
                  <a:pt x="1433" y="1125"/>
                </a:lnTo>
                <a:lnTo>
                  <a:pt x="1411" y="1153"/>
                </a:lnTo>
                <a:lnTo>
                  <a:pt x="1388" y="1182"/>
                </a:lnTo>
                <a:lnTo>
                  <a:pt x="1363" y="1210"/>
                </a:lnTo>
                <a:lnTo>
                  <a:pt x="1336" y="1236"/>
                </a:lnTo>
                <a:lnTo>
                  <a:pt x="1308" y="1264"/>
                </a:lnTo>
                <a:lnTo>
                  <a:pt x="1280" y="1293"/>
                </a:lnTo>
                <a:lnTo>
                  <a:pt x="1249" y="1321"/>
                </a:lnTo>
                <a:lnTo>
                  <a:pt x="1217" y="1347"/>
                </a:lnTo>
                <a:lnTo>
                  <a:pt x="1185" y="1374"/>
                </a:lnTo>
                <a:lnTo>
                  <a:pt x="1152" y="1401"/>
                </a:lnTo>
                <a:lnTo>
                  <a:pt x="1117" y="1427"/>
                </a:lnTo>
                <a:lnTo>
                  <a:pt x="1083" y="1452"/>
                </a:lnTo>
                <a:lnTo>
                  <a:pt x="1047" y="1477"/>
                </a:lnTo>
                <a:lnTo>
                  <a:pt x="1011" y="1501"/>
                </a:lnTo>
                <a:lnTo>
                  <a:pt x="973" y="1523"/>
                </a:lnTo>
                <a:lnTo>
                  <a:pt x="936" y="1545"/>
                </a:lnTo>
                <a:lnTo>
                  <a:pt x="898" y="1565"/>
                </a:lnTo>
                <a:lnTo>
                  <a:pt x="861" y="1585"/>
                </a:lnTo>
                <a:lnTo>
                  <a:pt x="823" y="1602"/>
                </a:lnTo>
                <a:lnTo>
                  <a:pt x="784" y="1620"/>
                </a:lnTo>
                <a:lnTo>
                  <a:pt x="746" y="1635"/>
                </a:lnTo>
                <a:lnTo>
                  <a:pt x="707" y="1649"/>
                </a:lnTo>
                <a:lnTo>
                  <a:pt x="670" y="1662"/>
                </a:lnTo>
                <a:lnTo>
                  <a:pt x="632" y="1673"/>
                </a:lnTo>
                <a:lnTo>
                  <a:pt x="595" y="1682"/>
                </a:lnTo>
                <a:lnTo>
                  <a:pt x="557" y="1688"/>
                </a:lnTo>
                <a:lnTo>
                  <a:pt x="521" y="1693"/>
                </a:lnTo>
                <a:lnTo>
                  <a:pt x="485" y="1698"/>
                </a:lnTo>
                <a:lnTo>
                  <a:pt x="449" y="1698"/>
                </a:lnTo>
                <a:lnTo>
                  <a:pt x="415" y="1698"/>
                </a:lnTo>
                <a:lnTo>
                  <a:pt x="380" y="1695"/>
                </a:lnTo>
                <a:lnTo>
                  <a:pt x="347" y="1688"/>
                </a:lnTo>
                <a:lnTo>
                  <a:pt x="316" y="1681"/>
                </a:lnTo>
                <a:lnTo>
                  <a:pt x="285" y="1670"/>
                </a:lnTo>
                <a:lnTo>
                  <a:pt x="255" y="1657"/>
                </a:lnTo>
                <a:lnTo>
                  <a:pt x="225" y="1642"/>
                </a:lnTo>
                <a:lnTo>
                  <a:pt x="199" y="1623"/>
                </a:lnTo>
                <a:lnTo>
                  <a:pt x="172" y="1602"/>
                </a:lnTo>
                <a:lnTo>
                  <a:pt x="149" y="1577"/>
                </a:lnTo>
                <a:lnTo>
                  <a:pt x="125" y="1551"/>
                </a:lnTo>
                <a:lnTo>
                  <a:pt x="105" y="1521"/>
                </a:lnTo>
                <a:lnTo>
                  <a:pt x="85" y="1487"/>
                </a:lnTo>
                <a:lnTo>
                  <a:pt x="67" y="1451"/>
                </a:lnTo>
                <a:lnTo>
                  <a:pt x="52" y="1410"/>
                </a:lnTo>
                <a:lnTo>
                  <a:pt x="38" y="1366"/>
                </a:lnTo>
                <a:lnTo>
                  <a:pt x="25" y="1319"/>
                </a:lnTo>
                <a:lnTo>
                  <a:pt x="16" y="1269"/>
                </a:lnTo>
                <a:lnTo>
                  <a:pt x="8" y="1216"/>
                </a:lnTo>
                <a:lnTo>
                  <a:pt x="3" y="1158"/>
                </a:lnTo>
                <a:lnTo>
                  <a:pt x="0" y="1095"/>
                </a:lnTo>
                <a:lnTo>
                  <a:pt x="0" y="1030"/>
                </a:lnTo>
                <a:lnTo>
                  <a:pt x="2" y="961"/>
                </a:lnTo>
                <a:lnTo>
                  <a:pt x="6" y="886"/>
                </a:lnTo>
                <a:lnTo>
                  <a:pt x="14" y="809"/>
                </a:lnTo>
                <a:lnTo>
                  <a:pt x="25" y="726"/>
                </a:lnTo>
                <a:lnTo>
                  <a:pt x="38" y="640"/>
                </a:lnTo>
                <a:lnTo>
                  <a:pt x="55" y="549"/>
                </a:lnTo>
                <a:lnTo>
                  <a:pt x="74" y="454"/>
                </a:lnTo>
                <a:lnTo>
                  <a:pt x="97" y="354"/>
                </a:lnTo>
                <a:lnTo>
                  <a:pt x="122" y="249"/>
                </a:lnTo>
                <a:lnTo>
                  <a:pt x="150" y="139"/>
                </a:lnTo>
                <a:lnTo>
                  <a:pt x="183" y="25"/>
                </a:lnTo>
              </a:path>
            </a:pathLst>
          </a:custGeom>
          <a:noFill/>
          <a:ln w="19050">
            <a:solidFill>
              <a:srgbClr val="ffffff"/>
            </a:solidFill>
            <a:prstDash val="solid"/>
            <a:rou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목차" type="clipArtAndTx" preserve="1">
  <p:cSld name="목차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" descr="6.png"/>
          <p:cNvPicPr/>
          <p:nvPr/>
        </p:nvPicPr>
        <p:blipFill rotWithShape="1">
          <a:blip r:embed="rId2">
            <a:alphaModFix/>
            <a:lum/>
          </a:blip>
          <a:srcRect r="9430" b="10380"/>
          <a:stretch>
            <a:fillRect/>
          </a:stretch>
        </p:blipFill>
        <p:spPr>
          <a:xfrm flipH="1" flipV="1">
            <a:off x="2377726" y="0"/>
            <a:ext cx="6786562" cy="5143500"/>
          </a:xfrm>
          <a:prstGeom prst="rect">
            <a:avLst/>
          </a:prstGeom>
        </p:spPr>
      </p:pic>
      <p:pic>
        <p:nvPicPr>
          <p:cNvPr id="9" name="" descr="5.png"/>
          <p:cNvPicPr/>
          <p:nvPr/>
        </p:nvPicPr>
        <p:blipFill rotWithShape="1">
          <a:blip r:embed="rId3">
            <a:alphaModFix/>
            <a:lum/>
          </a:blip>
          <a:stretch>
            <a:fillRect/>
          </a:stretch>
        </p:blipFill>
        <p:spPr>
          <a:xfrm>
            <a:off x="2472226" y="0"/>
            <a:ext cx="6786562" cy="5143500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1142975" y="335169"/>
            <a:ext cx="7472386" cy="857250"/>
          </a:xfrm>
        </p:spPr>
        <p:txBody>
          <a:bodyPr/>
          <a:lstStyle>
            <a:lvl1pPr algn="l">
              <a:defRPr sz="4400" b="0" cap="none" spc="50">
                <a:solidFill>
                  <a:schemeClr val="tx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12" name=""/>
          <p:cNvSpPr>
            <a:spLocks noGrp="1"/>
          </p:cNvSpPr>
          <p:nvPr>
            <p:ph type="body" sz="quarter" idx="14"/>
          </p:nvPr>
        </p:nvSpPr>
        <p:spPr>
          <a:xfrm>
            <a:off x="3214677" y="1904319"/>
            <a:ext cx="4929187" cy="2447245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>
          <a:xfrm>
            <a:off x="2834925" y="4767262"/>
            <a:ext cx="2133599" cy="273843"/>
          </a:xfrm>
        </p:spPr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2A7643E9-FF10-49F7-9583-2C025412A03F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>
          <a:xfrm>
            <a:off x="5501926" y="4767262"/>
            <a:ext cx="2895599" cy="273843"/>
          </a:xfrm>
        </p:spPr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세로 제목 및 본문" type="vertTitleAndTx" preserve="1">
  <p:cSld name="세로 제목 및 본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" descr="6.png"/>
          <p:cNvPicPr/>
          <p:nvPr/>
        </p:nvPicPr>
        <p:blipFill rotWithShape="1">
          <a:blip r:embed="rId2">
            <a:alphaModFix/>
            <a:lum/>
          </a:blip>
          <a:stretch>
            <a:fillRect/>
          </a:stretch>
        </p:blipFill>
        <p:spPr>
          <a:xfrm>
            <a:off x="0" y="0"/>
            <a:ext cx="6786562" cy="5143500"/>
          </a:xfrm>
          <a:prstGeom prst="rect">
            <a:avLst/>
          </a:prstGeom>
        </p:spPr>
      </p:pic>
      <p:sp>
        <p:nvSpPr>
          <p:cNvPr id="12" name=""/>
          <p:cNvSpPr/>
          <p:nvPr/>
        </p:nvSpPr>
        <p:spPr>
          <a:xfrm>
            <a:off x="0" y="-20574"/>
            <a:ext cx="9143999" cy="5143500"/>
          </a:xfrm>
          <a:prstGeom prst="rect">
            <a:avLst/>
          </a:prstGeom>
          <a:gradFill flip="none" rotWithShape="1">
            <a:gsLst>
              <a:gs pos="27000">
                <a:srgbClr val="ffffcc">
                  <a:alpha val="90000"/>
                </a:srgb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7215205" y="205978"/>
            <a:ext cx="1471593" cy="4388644"/>
          </a:xfrm>
        </p:spPr>
        <p:txBody>
          <a:bodyPr vert="eaVert"/>
          <a:lstStyle>
            <a:lvl1pPr algn="ctr"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457199" y="205978"/>
            <a:ext cx="6615130" cy="4388644"/>
          </a:xfrm>
        </p:spPr>
        <p:txBody>
          <a:bodyPr vert="eaVert"/>
          <a:lstStyle>
            <a:lvl1pPr>
              <a:buClr>
                <a:schemeClr val="bg1">
                  <a:lumMod val="75000"/>
                </a:schemeClr>
              </a:buClr>
              <a:defRPr>
                <a:solidFill>
                  <a:schemeClr val="bg1">
                    <a:lumMod val="75000"/>
                  </a:schemeClr>
                </a:solidFill>
              </a:defRPr>
            </a:lvl1pPr>
            <a:lvl2pPr>
              <a:buClr>
                <a:schemeClr val="bg1">
                  <a:lumMod val="75000"/>
                </a:schemeClr>
              </a:buClr>
              <a:defRPr>
                <a:solidFill>
                  <a:schemeClr val="bg1">
                    <a:lumMod val="75000"/>
                  </a:schemeClr>
                </a:solidFill>
              </a:defRPr>
            </a:lvl2pPr>
            <a:lvl3pPr>
              <a:buClr>
                <a:schemeClr val="bg1">
                  <a:lumMod val="75000"/>
                </a:schemeClr>
              </a:buClr>
              <a:defRPr>
                <a:solidFill>
                  <a:schemeClr val="bg1">
                    <a:lumMod val="75000"/>
                  </a:schemeClr>
                </a:solidFill>
              </a:defRPr>
            </a:lvl3pPr>
            <a:lvl4pPr>
              <a:buClr>
                <a:schemeClr val="bg1">
                  <a:lumMod val="75000"/>
                </a:schemeClr>
              </a:buClr>
              <a:defRPr>
                <a:solidFill>
                  <a:schemeClr val="bg1">
                    <a:lumMod val="75000"/>
                  </a:schemeClr>
                </a:solidFill>
              </a:defRPr>
            </a:lvl4pPr>
            <a:lvl5pPr>
              <a:buClr>
                <a:schemeClr val="bg1">
                  <a:lumMod val="75000"/>
                </a:schemeClr>
              </a:buClr>
              <a:defRPr>
                <a:solidFill>
                  <a:schemeClr val="bg1">
                    <a:lumMod val="75000"/>
                  </a:schemeClr>
                </a:solidFill>
              </a:defRPr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A7D10A2A-0F1A-4C23-9744-38E7FD8E285D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20000"/>
                    <a:lumOff val="80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오렌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"/>
          <p:cNvSpPr/>
          <p:nvPr/>
        </p:nvSpPr>
        <p:spPr>
          <a:xfrm>
            <a:off x="-1331" y="-2382"/>
            <a:ext cx="9145900" cy="1023447"/>
          </a:xfrm>
          <a:custGeom>
            <a:avLst/>
            <a:gdLst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95500 w 9182100"/>
              <a:gd name="connsiteY7" fmla="*/ 1181100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95500 w 9182100"/>
              <a:gd name="connsiteY7" fmla="*/ 1181100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95500 w 9182100"/>
              <a:gd name="connsiteY7" fmla="*/ 1181100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95500 w 9182100"/>
              <a:gd name="connsiteY7" fmla="*/ 1181100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95500 w 9182100"/>
              <a:gd name="connsiteY7" fmla="*/ 1181100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95500 w 9182100"/>
              <a:gd name="connsiteY7" fmla="*/ 1181100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74303 w 9182100"/>
              <a:gd name="connsiteY7" fmla="*/ 1190784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74303 w 9182100"/>
              <a:gd name="connsiteY7" fmla="*/ 1190784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74303 w 9182100"/>
              <a:gd name="connsiteY7" fmla="*/ 1190784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591300 w 9182100"/>
              <a:gd name="connsiteY4" fmla="*/ 774700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74303 w 9182100"/>
              <a:gd name="connsiteY7" fmla="*/ 1190784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752345 w 9182100"/>
              <a:gd name="connsiteY4" fmla="*/ 714248 h 6692900"/>
              <a:gd name="connsiteX5" fmla="*/ 6083300 w 9182100"/>
              <a:gd name="connsiteY5" fmla="*/ 812800 h 6692900"/>
              <a:gd name="connsiteX6" fmla="*/ 4864100 w 9182100"/>
              <a:gd name="connsiteY6" fmla="*/ 1092200 h 6692900"/>
              <a:gd name="connsiteX7" fmla="*/ 2074303 w 9182100"/>
              <a:gd name="connsiteY7" fmla="*/ 1190784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752345 w 9182100"/>
              <a:gd name="connsiteY4" fmla="*/ 714248 h 6692900"/>
              <a:gd name="connsiteX5" fmla="*/ 6083300 w 9182100"/>
              <a:gd name="connsiteY5" fmla="*/ 812800 h 6692900"/>
              <a:gd name="connsiteX6" fmla="*/ 4845048 w 9182100"/>
              <a:gd name="connsiteY6" fmla="*/ 1063640 h 6692900"/>
              <a:gd name="connsiteX7" fmla="*/ 2074303 w 9182100"/>
              <a:gd name="connsiteY7" fmla="*/ 1190784 h 6692900"/>
              <a:gd name="connsiteX8" fmla="*/ 0 w 9182100"/>
              <a:gd name="connsiteY8" fmla="*/ 1041400 h 6692900"/>
              <a:gd name="connsiteX0" fmla="*/ 0 w 9182100"/>
              <a:gd name="connsiteY0" fmla="*/ 1041400 h 6692900"/>
              <a:gd name="connsiteX1" fmla="*/ 38100 w 9182100"/>
              <a:gd name="connsiteY1" fmla="*/ 6692900 h 6692900"/>
              <a:gd name="connsiteX2" fmla="*/ 9169400 w 9182100"/>
              <a:gd name="connsiteY2" fmla="*/ 6692900 h 6692900"/>
              <a:gd name="connsiteX3" fmla="*/ 9182100 w 9182100"/>
              <a:gd name="connsiteY3" fmla="*/ 0 h 6692900"/>
              <a:gd name="connsiteX4" fmla="*/ 6752345 w 9182100"/>
              <a:gd name="connsiteY4" fmla="*/ 714248 h 6692900"/>
              <a:gd name="connsiteX5" fmla="*/ 6083300 w 9182100"/>
              <a:gd name="connsiteY5" fmla="*/ 812800 h 6692900"/>
              <a:gd name="connsiteX6" fmla="*/ 4845048 w 9182100"/>
              <a:gd name="connsiteY6" fmla="*/ 1063640 h 6692900"/>
              <a:gd name="connsiteX7" fmla="*/ 2074303 w 9182100"/>
              <a:gd name="connsiteY7" fmla="*/ 1190784 h 6692900"/>
              <a:gd name="connsiteX8" fmla="*/ 0 w 9182100"/>
              <a:gd name="connsiteY8" fmla="*/ 1041400 h 6692900"/>
              <a:gd name="connsiteX0" fmla="*/ 0 w 9163050"/>
              <a:gd name="connsiteY0" fmla="*/ 1046178 h 6692900"/>
              <a:gd name="connsiteX1" fmla="*/ 19050 w 9163050"/>
              <a:gd name="connsiteY1" fmla="*/ 6692900 h 6692900"/>
              <a:gd name="connsiteX2" fmla="*/ 9150350 w 9163050"/>
              <a:gd name="connsiteY2" fmla="*/ 6692900 h 6692900"/>
              <a:gd name="connsiteX3" fmla="*/ 9163050 w 9163050"/>
              <a:gd name="connsiteY3" fmla="*/ 0 h 6692900"/>
              <a:gd name="connsiteX4" fmla="*/ 6733295 w 9163050"/>
              <a:gd name="connsiteY4" fmla="*/ 714248 h 6692900"/>
              <a:gd name="connsiteX5" fmla="*/ 6064250 w 9163050"/>
              <a:gd name="connsiteY5" fmla="*/ 812800 h 6692900"/>
              <a:gd name="connsiteX6" fmla="*/ 4825998 w 9163050"/>
              <a:gd name="connsiteY6" fmla="*/ 1063640 h 6692900"/>
              <a:gd name="connsiteX7" fmla="*/ 2055253 w 9163050"/>
              <a:gd name="connsiteY7" fmla="*/ 1190784 h 6692900"/>
              <a:gd name="connsiteX8" fmla="*/ 0 w 9163050"/>
              <a:gd name="connsiteY8" fmla="*/ 1046178 h 6692900"/>
              <a:gd name="connsiteX0" fmla="*/ 0 w 9172194"/>
              <a:gd name="connsiteY0" fmla="*/ 1006150 h 6652872"/>
              <a:gd name="connsiteX1" fmla="*/ 19050 w 9172194"/>
              <a:gd name="connsiteY1" fmla="*/ 6652872 h 6652872"/>
              <a:gd name="connsiteX2" fmla="*/ 9150350 w 9172194"/>
              <a:gd name="connsiteY2" fmla="*/ 6652872 h 6652872"/>
              <a:gd name="connsiteX3" fmla="*/ 9172194 w 9172194"/>
              <a:gd name="connsiteY3" fmla="*/ 0 h 6652872"/>
              <a:gd name="connsiteX4" fmla="*/ 6733295 w 9172194"/>
              <a:gd name="connsiteY4" fmla="*/ 674220 h 6652872"/>
              <a:gd name="connsiteX5" fmla="*/ 6064250 w 9172194"/>
              <a:gd name="connsiteY5" fmla="*/ 772772 h 6652872"/>
              <a:gd name="connsiteX6" fmla="*/ 4825998 w 9172194"/>
              <a:gd name="connsiteY6" fmla="*/ 1023612 h 6652872"/>
              <a:gd name="connsiteX7" fmla="*/ 2055253 w 9172194"/>
              <a:gd name="connsiteY7" fmla="*/ 1150756 h 6652872"/>
              <a:gd name="connsiteX8" fmla="*/ 0 w 9172194"/>
              <a:gd name="connsiteY8" fmla="*/ 1006150 h 6652872"/>
              <a:gd name="connsiteX0" fmla="*/ 0 w 9172194"/>
              <a:gd name="connsiteY0" fmla="*/ 1006150 h 6656047"/>
              <a:gd name="connsiteX1" fmla="*/ 19050 w 9172194"/>
              <a:gd name="connsiteY1" fmla="*/ 6652872 h 6656047"/>
              <a:gd name="connsiteX2" fmla="*/ 9156700 w 9172194"/>
              <a:gd name="connsiteY2" fmla="*/ 6656047 h 6656047"/>
              <a:gd name="connsiteX3" fmla="*/ 9172194 w 9172194"/>
              <a:gd name="connsiteY3" fmla="*/ 0 h 6656047"/>
              <a:gd name="connsiteX4" fmla="*/ 6733295 w 9172194"/>
              <a:gd name="connsiteY4" fmla="*/ 674220 h 6656047"/>
              <a:gd name="connsiteX5" fmla="*/ 6064250 w 9172194"/>
              <a:gd name="connsiteY5" fmla="*/ 772772 h 6656047"/>
              <a:gd name="connsiteX6" fmla="*/ 4825998 w 9172194"/>
              <a:gd name="connsiteY6" fmla="*/ 1023612 h 6656047"/>
              <a:gd name="connsiteX7" fmla="*/ 2055253 w 9172194"/>
              <a:gd name="connsiteY7" fmla="*/ 1150756 h 6656047"/>
              <a:gd name="connsiteX8" fmla="*/ 0 w 9172194"/>
              <a:gd name="connsiteY8" fmla="*/ 1006150 h 6656047"/>
              <a:gd name="connsiteX0" fmla="*/ 0 w 9172194"/>
              <a:gd name="connsiteY0" fmla="*/ 1006150 h 6668112"/>
              <a:gd name="connsiteX1" fmla="*/ 11430 w 9172194"/>
              <a:gd name="connsiteY1" fmla="*/ 6668112 h 6668112"/>
              <a:gd name="connsiteX2" fmla="*/ 9156700 w 9172194"/>
              <a:gd name="connsiteY2" fmla="*/ 6656047 h 6668112"/>
              <a:gd name="connsiteX3" fmla="*/ 9172194 w 9172194"/>
              <a:gd name="connsiteY3" fmla="*/ 0 h 6668112"/>
              <a:gd name="connsiteX4" fmla="*/ 6733295 w 9172194"/>
              <a:gd name="connsiteY4" fmla="*/ 674220 h 6668112"/>
              <a:gd name="connsiteX5" fmla="*/ 6064250 w 9172194"/>
              <a:gd name="connsiteY5" fmla="*/ 772772 h 6668112"/>
              <a:gd name="connsiteX6" fmla="*/ 4825998 w 9172194"/>
              <a:gd name="connsiteY6" fmla="*/ 1023612 h 6668112"/>
              <a:gd name="connsiteX7" fmla="*/ 2055253 w 9172194"/>
              <a:gd name="connsiteY7" fmla="*/ 1150756 h 6668112"/>
              <a:gd name="connsiteX8" fmla="*/ 0 w 9172194"/>
              <a:gd name="connsiteY8" fmla="*/ 1006150 h 6668112"/>
              <a:gd name="connsiteX0" fmla="*/ 0 w 9172194"/>
              <a:gd name="connsiteY0" fmla="*/ 1267548 h 6917445"/>
              <a:gd name="connsiteX1" fmla="*/ 11430 w 9172194"/>
              <a:gd name="connsiteY1" fmla="*/ 0 h 6917445"/>
              <a:gd name="connsiteX2" fmla="*/ 9156700 w 9172194"/>
              <a:gd name="connsiteY2" fmla="*/ 6917445 h 6917445"/>
              <a:gd name="connsiteX3" fmla="*/ 9172194 w 9172194"/>
              <a:gd name="connsiteY3" fmla="*/ 261398 h 6917445"/>
              <a:gd name="connsiteX4" fmla="*/ 6733295 w 9172194"/>
              <a:gd name="connsiteY4" fmla="*/ 935618 h 6917445"/>
              <a:gd name="connsiteX5" fmla="*/ 6064250 w 9172194"/>
              <a:gd name="connsiteY5" fmla="*/ 1034170 h 6917445"/>
              <a:gd name="connsiteX6" fmla="*/ 4825998 w 9172194"/>
              <a:gd name="connsiteY6" fmla="*/ 1285010 h 6917445"/>
              <a:gd name="connsiteX7" fmla="*/ 2055253 w 9172194"/>
              <a:gd name="connsiteY7" fmla="*/ 1412154 h 6917445"/>
              <a:gd name="connsiteX8" fmla="*/ 0 w 9172194"/>
              <a:gd name="connsiteY8" fmla="*/ 1267548 h 6917445"/>
              <a:gd name="connsiteX0" fmla="*/ 0 w 9172194"/>
              <a:gd name="connsiteY0" fmla="*/ 3439142 h 4663959"/>
              <a:gd name="connsiteX1" fmla="*/ 11430 w 9172194"/>
              <a:gd name="connsiteY1" fmla="*/ 2171594 h 4663959"/>
              <a:gd name="connsiteX2" fmla="*/ 9156700 w 9172194"/>
              <a:gd name="connsiteY2" fmla="*/ 2230967 h 4663959"/>
              <a:gd name="connsiteX3" fmla="*/ 9172194 w 9172194"/>
              <a:gd name="connsiteY3" fmla="*/ 2432992 h 4663959"/>
              <a:gd name="connsiteX4" fmla="*/ 6733295 w 9172194"/>
              <a:gd name="connsiteY4" fmla="*/ 3107212 h 4663959"/>
              <a:gd name="connsiteX5" fmla="*/ 6064250 w 9172194"/>
              <a:gd name="connsiteY5" fmla="*/ 3205764 h 4663959"/>
              <a:gd name="connsiteX6" fmla="*/ 4825998 w 9172194"/>
              <a:gd name="connsiteY6" fmla="*/ 3456604 h 4663959"/>
              <a:gd name="connsiteX7" fmla="*/ 2055253 w 9172194"/>
              <a:gd name="connsiteY7" fmla="*/ 3583748 h 4663959"/>
              <a:gd name="connsiteX8" fmla="*/ 0 w 9172194"/>
              <a:gd name="connsiteY8" fmla="*/ 3439142 h 4663959"/>
              <a:gd name="connsiteX0" fmla="*/ 0 w 9172194"/>
              <a:gd name="connsiteY0" fmla="*/ 1267548 h 1430305"/>
              <a:gd name="connsiteX1" fmla="*/ 11430 w 9172194"/>
              <a:gd name="connsiteY1" fmla="*/ 0 h 1430305"/>
              <a:gd name="connsiteX2" fmla="*/ 9156700 w 9172194"/>
              <a:gd name="connsiteY2" fmla="*/ 59373 h 1430305"/>
              <a:gd name="connsiteX3" fmla="*/ 9172194 w 9172194"/>
              <a:gd name="connsiteY3" fmla="*/ 261398 h 1430305"/>
              <a:gd name="connsiteX4" fmla="*/ 6733295 w 9172194"/>
              <a:gd name="connsiteY4" fmla="*/ 935618 h 1430305"/>
              <a:gd name="connsiteX5" fmla="*/ 6064250 w 9172194"/>
              <a:gd name="connsiteY5" fmla="*/ 1034170 h 1430305"/>
              <a:gd name="connsiteX6" fmla="*/ 4825998 w 9172194"/>
              <a:gd name="connsiteY6" fmla="*/ 1285010 h 1430305"/>
              <a:gd name="connsiteX7" fmla="*/ 2055253 w 9172194"/>
              <a:gd name="connsiteY7" fmla="*/ 1412154 h 1430305"/>
              <a:gd name="connsiteX8" fmla="*/ 0 w 9172194"/>
              <a:gd name="connsiteY8" fmla="*/ 1267548 h 1430305"/>
              <a:gd name="connsiteX0" fmla="*/ 0 w 9172194"/>
              <a:gd name="connsiteY0" fmla="*/ 1267548 h 1430305"/>
              <a:gd name="connsiteX1" fmla="*/ 11430 w 9172194"/>
              <a:gd name="connsiteY1" fmla="*/ 0 h 1430305"/>
              <a:gd name="connsiteX2" fmla="*/ 9156700 w 9172194"/>
              <a:gd name="connsiteY2" fmla="*/ 59373 h 1430305"/>
              <a:gd name="connsiteX3" fmla="*/ 9172194 w 9172194"/>
              <a:gd name="connsiteY3" fmla="*/ 261398 h 1430305"/>
              <a:gd name="connsiteX4" fmla="*/ 6733295 w 9172194"/>
              <a:gd name="connsiteY4" fmla="*/ 935618 h 1430305"/>
              <a:gd name="connsiteX5" fmla="*/ 6064250 w 9172194"/>
              <a:gd name="connsiteY5" fmla="*/ 1034170 h 1430305"/>
              <a:gd name="connsiteX6" fmla="*/ 4825998 w 9172194"/>
              <a:gd name="connsiteY6" fmla="*/ 1285010 h 1430305"/>
              <a:gd name="connsiteX7" fmla="*/ 2055253 w 9172194"/>
              <a:gd name="connsiteY7" fmla="*/ 1412154 h 1430305"/>
              <a:gd name="connsiteX8" fmla="*/ 0 w 9172194"/>
              <a:gd name="connsiteY8" fmla="*/ 1267548 h 1430305"/>
              <a:gd name="connsiteX0" fmla="*/ 0 w 9172194"/>
              <a:gd name="connsiteY0" fmla="*/ 1267548 h 1430305"/>
              <a:gd name="connsiteX1" fmla="*/ 11430 w 9172194"/>
              <a:gd name="connsiteY1" fmla="*/ 0 h 1430305"/>
              <a:gd name="connsiteX2" fmla="*/ 9147175 w 9172194"/>
              <a:gd name="connsiteY2" fmla="*/ 30798 h 1430305"/>
              <a:gd name="connsiteX3" fmla="*/ 9172194 w 9172194"/>
              <a:gd name="connsiteY3" fmla="*/ 261398 h 1430305"/>
              <a:gd name="connsiteX4" fmla="*/ 6733295 w 9172194"/>
              <a:gd name="connsiteY4" fmla="*/ 935618 h 1430305"/>
              <a:gd name="connsiteX5" fmla="*/ 6064250 w 9172194"/>
              <a:gd name="connsiteY5" fmla="*/ 1034170 h 1430305"/>
              <a:gd name="connsiteX6" fmla="*/ 4825998 w 9172194"/>
              <a:gd name="connsiteY6" fmla="*/ 1285010 h 1430305"/>
              <a:gd name="connsiteX7" fmla="*/ 2055253 w 9172194"/>
              <a:gd name="connsiteY7" fmla="*/ 1412154 h 1430305"/>
              <a:gd name="connsiteX8" fmla="*/ 0 w 9172194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11748 h 1430305"/>
              <a:gd name="connsiteX3" fmla="*/ 9172194 w 9175750"/>
              <a:gd name="connsiteY3" fmla="*/ 261398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2223 h 1430305"/>
              <a:gd name="connsiteX3" fmla="*/ 9172194 w 9175750"/>
              <a:gd name="connsiteY3" fmla="*/ 261398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2223 h 1430305"/>
              <a:gd name="connsiteX3" fmla="*/ 9172194 w 9175750"/>
              <a:gd name="connsiteY3" fmla="*/ 261398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2223 h 1430305"/>
              <a:gd name="connsiteX3" fmla="*/ 9172194 w 9175750"/>
              <a:gd name="connsiteY3" fmla="*/ 234750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2223 h 1430305"/>
              <a:gd name="connsiteX3" fmla="*/ 9172194 w 9175750"/>
              <a:gd name="connsiteY3" fmla="*/ 234750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2223 h 1430305"/>
              <a:gd name="connsiteX3" fmla="*/ 9172194 w 9175750"/>
              <a:gd name="connsiteY3" fmla="*/ 234750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2223 h 1430305"/>
              <a:gd name="connsiteX3" fmla="*/ 9172194 w 9175750"/>
              <a:gd name="connsiteY3" fmla="*/ 234750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2223 h 1430305"/>
              <a:gd name="connsiteX3" fmla="*/ 9172194 w 9175750"/>
              <a:gd name="connsiteY3" fmla="*/ 234750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0 w 9175750"/>
              <a:gd name="connsiteY0" fmla="*/ 1267548 h 1430305"/>
              <a:gd name="connsiteX1" fmla="*/ 11430 w 9175750"/>
              <a:gd name="connsiteY1" fmla="*/ 0 h 1430305"/>
              <a:gd name="connsiteX2" fmla="*/ 9175750 w 9175750"/>
              <a:gd name="connsiteY2" fmla="*/ 2223 h 1430305"/>
              <a:gd name="connsiteX3" fmla="*/ 9172194 w 9175750"/>
              <a:gd name="connsiteY3" fmla="*/ 234750 h 1430305"/>
              <a:gd name="connsiteX4" fmla="*/ 6733295 w 9175750"/>
              <a:gd name="connsiteY4" fmla="*/ 935618 h 1430305"/>
              <a:gd name="connsiteX5" fmla="*/ 6064250 w 9175750"/>
              <a:gd name="connsiteY5" fmla="*/ 1034170 h 1430305"/>
              <a:gd name="connsiteX6" fmla="*/ 4825998 w 9175750"/>
              <a:gd name="connsiteY6" fmla="*/ 1285010 h 1430305"/>
              <a:gd name="connsiteX7" fmla="*/ 2055253 w 9175750"/>
              <a:gd name="connsiteY7" fmla="*/ 1412154 h 1430305"/>
              <a:gd name="connsiteX8" fmla="*/ 0 w 9175750"/>
              <a:gd name="connsiteY8" fmla="*/ 1267548 h 1430305"/>
              <a:gd name="connsiteX0" fmla="*/ 3810 w 9179560"/>
              <a:gd name="connsiteY0" fmla="*/ 1265325 h 1428082"/>
              <a:gd name="connsiteX1" fmla="*/ 0 w 9179560"/>
              <a:gd name="connsiteY1" fmla="*/ 51117 h 1428082"/>
              <a:gd name="connsiteX2" fmla="*/ 9179560 w 9179560"/>
              <a:gd name="connsiteY2" fmla="*/ 0 h 1428082"/>
              <a:gd name="connsiteX3" fmla="*/ 9176004 w 9179560"/>
              <a:gd name="connsiteY3" fmla="*/ 232527 h 1428082"/>
              <a:gd name="connsiteX4" fmla="*/ 6737105 w 9179560"/>
              <a:gd name="connsiteY4" fmla="*/ 933395 h 1428082"/>
              <a:gd name="connsiteX5" fmla="*/ 6068060 w 9179560"/>
              <a:gd name="connsiteY5" fmla="*/ 1031947 h 1428082"/>
              <a:gd name="connsiteX6" fmla="*/ 4829808 w 9179560"/>
              <a:gd name="connsiteY6" fmla="*/ 1282787 h 1428082"/>
              <a:gd name="connsiteX7" fmla="*/ 2059063 w 9179560"/>
              <a:gd name="connsiteY7" fmla="*/ 1409931 h 1428082"/>
              <a:gd name="connsiteX8" fmla="*/ 3810 w 9179560"/>
              <a:gd name="connsiteY8" fmla="*/ 1265325 h 1428082"/>
              <a:gd name="connsiteX0" fmla="*/ 3810 w 9179560"/>
              <a:gd name="connsiteY0" fmla="*/ 1265325 h 1428082"/>
              <a:gd name="connsiteX1" fmla="*/ 0 w 9179560"/>
              <a:gd name="connsiteY1" fmla="*/ 51117 h 1428082"/>
              <a:gd name="connsiteX2" fmla="*/ 9179560 w 9179560"/>
              <a:gd name="connsiteY2" fmla="*/ 0 h 1428082"/>
              <a:gd name="connsiteX3" fmla="*/ 9176004 w 9179560"/>
              <a:gd name="connsiteY3" fmla="*/ 232527 h 1428082"/>
              <a:gd name="connsiteX4" fmla="*/ 6737105 w 9179560"/>
              <a:gd name="connsiteY4" fmla="*/ 933395 h 1428082"/>
              <a:gd name="connsiteX5" fmla="*/ 6068060 w 9179560"/>
              <a:gd name="connsiteY5" fmla="*/ 1031947 h 1428082"/>
              <a:gd name="connsiteX6" fmla="*/ 4829808 w 9179560"/>
              <a:gd name="connsiteY6" fmla="*/ 1282787 h 1428082"/>
              <a:gd name="connsiteX7" fmla="*/ 2059063 w 9179560"/>
              <a:gd name="connsiteY7" fmla="*/ 1409931 h 1428082"/>
              <a:gd name="connsiteX8" fmla="*/ 3810 w 9179560"/>
              <a:gd name="connsiteY8" fmla="*/ 1265325 h 1428082"/>
              <a:gd name="connsiteX0" fmla="*/ 20743 w 9196493"/>
              <a:gd name="connsiteY0" fmla="*/ 1273475 h 1436232"/>
              <a:gd name="connsiteX1" fmla="*/ 0 w 9196493"/>
              <a:gd name="connsiteY1" fmla="*/ 0 h 1436232"/>
              <a:gd name="connsiteX2" fmla="*/ 9196493 w 9196493"/>
              <a:gd name="connsiteY2" fmla="*/ 8150 h 1436232"/>
              <a:gd name="connsiteX3" fmla="*/ 9192937 w 9196493"/>
              <a:gd name="connsiteY3" fmla="*/ 240677 h 1436232"/>
              <a:gd name="connsiteX4" fmla="*/ 6754038 w 9196493"/>
              <a:gd name="connsiteY4" fmla="*/ 941545 h 1436232"/>
              <a:gd name="connsiteX5" fmla="*/ 6084993 w 9196493"/>
              <a:gd name="connsiteY5" fmla="*/ 1040097 h 1436232"/>
              <a:gd name="connsiteX6" fmla="*/ 4846741 w 9196493"/>
              <a:gd name="connsiteY6" fmla="*/ 1290937 h 1436232"/>
              <a:gd name="connsiteX7" fmla="*/ 2075996 w 9196493"/>
              <a:gd name="connsiteY7" fmla="*/ 1418081 h 1436232"/>
              <a:gd name="connsiteX8" fmla="*/ 20743 w 9196493"/>
              <a:gd name="connsiteY8" fmla="*/ 1273475 h 1436232"/>
              <a:gd name="connsiteX0" fmla="*/ 12276 w 9196493"/>
              <a:gd name="connsiteY0" fmla="*/ 1206815 h 1436232"/>
              <a:gd name="connsiteX1" fmla="*/ 0 w 9196493"/>
              <a:gd name="connsiteY1" fmla="*/ 0 h 1436232"/>
              <a:gd name="connsiteX2" fmla="*/ 9196493 w 9196493"/>
              <a:gd name="connsiteY2" fmla="*/ 8150 h 1436232"/>
              <a:gd name="connsiteX3" fmla="*/ 9192937 w 9196493"/>
              <a:gd name="connsiteY3" fmla="*/ 240677 h 1436232"/>
              <a:gd name="connsiteX4" fmla="*/ 6754038 w 9196493"/>
              <a:gd name="connsiteY4" fmla="*/ 941545 h 1436232"/>
              <a:gd name="connsiteX5" fmla="*/ 6084993 w 9196493"/>
              <a:gd name="connsiteY5" fmla="*/ 1040097 h 1436232"/>
              <a:gd name="connsiteX6" fmla="*/ 4846741 w 9196493"/>
              <a:gd name="connsiteY6" fmla="*/ 1290937 h 1436232"/>
              <a:gd name="connsiteX7" fmla="*/ 2075996 w 9196493"/>
              <a:gd name="connsiteY7" fmla="*/ 1418081 h 1436232"/>
              <a:gd name="connsiteX8" fmla="*/ 12276 w 9196493"/>
              <a:gd name="connsiteY8" fmla="*/ 1206815 h 1436232"/>
              <a:gd name="connsiteX0" fmla="*/ 12276 w 9196493"/>
              <a:gd name="connsiteY0" fmla="*/ 1219515 h 1448932"/>
              <a:gd name="connsiteX1" fmla="*/ 0 w 9196493"/>
              <a:gd name="connsiteY1" fmla="*/ 0 h 1448932"/>
              <a:gd name="connsiteX2" fmla="*/ 9196493 w 9196493"/>
              <a:gd name="connsiteY2" fmla="*/ 20850 h 1448932"/>
              <a:gd name="connsiteX3" fmla="*/ 9192937 w 9196493"/>
              <a:gd name="connsiteY3" fmla="*/ 253377 h 1448932"/>
              <a:gd name="connsiteX4" fmla="*/ 6754038 w 9196493"/>
              <a:gd name="connsiteY4" fmla="*/ 954245 h 1448932"/>
              <a:gd name="connsiteX5" fmla="*/ 6084993 w 9196493"/>
              <a:gd name="connsiteY5" fmla="*/ 1052797 h 1448932"/>
              <a:gd name="connsiteX6" fmla="*/ 4846741 w 9196493"/>
              <a:gd name="connsiteY6" fmla="*/ 1303637 h 1448932"/>
              <a:gd name="connsiteX7" fmla="*/ 2075996 w 9196493"/>
              <a:gd name="connsiteY7" fmla="*/ 1430781 h 1448932"/>
              <a:gd name="connsiteX8" fmla="*/ 12276 w 9196493"/>
              <a:gd name="connsiteY8" fmla="*/ 1219515 h 1448932"/>
              <a:gd name="connsiteX0" fmla="*/ 18626 w 9196493"/>
              <a:gd name="connsiteY0" fmla="*/ 1211593 h 1448932"/>
              <a:gd name="connsiteX1" fmla="*/ 0 w 9196493"/>
              <a:gd name="connsiteY1" fmla="*/ 0 h 1448932"/>
              <a:gd name="connsiteX2" fmla="*/ 9196493 w 9196493"/>
              <a:gd name="connsiteY2" fmla="*/ 20850 h 1448932"/>
              <a:gd name="connsiteX3" fmla="*/ 9192937 w 9196493"/>
              <a:gd name="connsiteY3" fmla="*/ 253377 h 1448932"/>
              <a:gd name="connsiteX4" fmla="*/ 6754038 w 9196493"/>
              <a:gd name="connsiteY4" fmla="*/ 954245 h 1448932"/>
              <a:gd name="connsiteX5" fmla="*/ 6084993 w 9196493"/>
              <a:gd name="connsiteY5" fmla="*/ 1052797 h 1448932"/>
              <a:gd name="connsiteX6" fmla="*/ 4846741 w 9196493"/>
              <a:gd name="connsiteY6" fmla="*/ 1303637 h 1448932"/>
              <a:gd name="connsiteX7" fmla="*/ 2075996 w 9196493"/>
              <a:gd name="connsiteY7" fmla="*/ 1430781 h 1448932"/>
              <a:gd name="connsiteX8" fmla="*/ 18626 w 9196493"/>
              <a:gd name="connsiteY8" fmla="*/ 1211593 h 1448932"/>
              <a:gd name="connsiteX0" fmla="*/ 37676 w 9196493"/>
              <a:gd name="connsiteY0" fmla="*/ 1229071 h 1448932"/>
              <a:gd name="connsiteX1" fmla="*/ 0 w 9196493"/>
              <a:gd name="connsiteY1" fmla="*/ 0 h 1448932"/>
              <a:gd name="connsiteX2" fmla="*/ 9196493 w 9196493"/>
              <a:gd name="connsiteY2" fmla="*/ 20850 h 1448932"/>
              <a:gd name="connsiteX3" fmla="*/ 9192937 w 9196493"/>
              <a:gd name="connsiteY3" fmla="*/ 253377 h 1448932"/>
              <a:gd name="connsiteX4" fmla="*/ 6754038 w 9196493"/>
              <a:gd name="connsiteY4" fmla="*/ 954245 h 1448932"/>
              <a:gd name="connsiteX5" fmla="*/ 6084993 w 9196493"/>
              <a:gd name="connsiteY5" fmla="*/ 1052797 h 1448932"/>
              <a:gd name="connsiteX6" fmla="*/ 4846741 w 9196493"/>
              <a:gd name="connsiteY6" fmla="*/ 1303637 h 1448932"/>
              <a:gd name="connsiteX7" fmla="*/ 2075996 w 9196493"/>
              <a:gd name="connsiteY7" fmla="*/ 1430781 h 1448932"/>
              <a:gd name="connsiteX8" fmla="*/ 37676 w 9196493"/>
              <a:gd name="connsiteY8" fmla="*/ 1229071 h 1448932"/>
              <a:gd name="connsiteX0" fmla="*/ 24976 w 9196493"/>
              <a:gd name="connsiteY0" fmla="*/ 1227499 h 1448932"/>
              <a:gd name="connsiteX1" fmla="*/ 0 w 9196493"/>
              <a:gd name="connsiteY1" fmla="*/ 0 h 1448932"/>
              <a:gd name="connsiteX2" fmla="*/ 9196493 w 9196493"/>
              <a:gd name="connsiteY2" fmla="*/ 20850 h 1448932"/>
              <a:gd name="connsiteX3" fmla="*/ 9192937 w 9196493"/>
              <a:gd name="connsiteY3" fmla="*/ 253377 h 1448932"/>
              <a:gd name="connsiteX4" fmla="*/ 6754038 w 9196493"/>
              <a:gd name="connsiteY4" fmla="*/ 954245 h 1448932"/>
              <a:gd name="connsiteX5" fmla="*/ 6084993 w 9196493"/>
              <a:gd name="connsiteY5" fmla="*/ 1052797 h 1448932"/>
              <a:gd name="connsiteX6" fmla="*/ 4846741 w 9196493"/>
              <a:gd name="connsiteY6" fmla="*/ 1303637 h 1448932"/>
              <a:gd name="connsiteX7" fmla="*/ 2075996 w 9196493"/>
              <a:gd name="connsiteY7" fmla="*/ 1430781 h 1448932"/>
              <a:gd name="connsiteX8" fmla="*/ 24976 w 9196493"/>
              <a:gd name="connsiteY8" fmla="*/ 1227499 h 1448932"/>
              <a:gd name="connsiteX0" fmla="*/ 0 w 9171517"/>
              <a:gd name="connsiteY0" fmla="*/ 1246549 h 1467982"/>
              <a:gd name="connsiteX1" fmla="*/ 57574 w 9171517"/>
              <a:gd name="connsiteY1" fmla="*/ 0 h 1467982"/>
              <a:gd name="connsiteX2" fmla="*/ 9171517 w 9171517"/>
              <a:gd name="connsiteY2" fmla="*/ 39900 h 1467982"/>
              <a:gd name="connsiteX3" fmla="*/ 9167961 w 9171517"/>
              <a:gd name="connsiteY3" fmla="*/ 272427 h 1467982"/>
              <a:gd name="connsiteX4" fmla="*/ 6729062 w 9171517"/>
              <a:gd name="connsiteY4" fmla="*/ 973295 h 1467982"/>
              <a:gd name="connsiteX5" fmla="*/ 6060017 w 9171517"/>
              <a:gd name="connsiteY5" fmla="*/ 1071847 h 1467982"/>
              <a:gd name="connsiteX6" fmla="*/ 4821765 w 9171517"/>
              <a:gd name="connsiteY6" fmla="*/ 1322687 h 1467982"/>
              <a:gd name="connsiteX7" fmla="*/ 2051020 w 9171517"/>
              <a:gd name="connsiteY7" fmla="*/ 1449831 h 1467982"/>
              <a:gd name="connsiteX8" fmla="*/ 0 w 9171517"/>
              <a:gd name="connsiteY8" fmla="*/ 1246549 h 1467982"/>
              <a:gd name="connsiteX0" fmla="*/ 0 w 9171517"/>
              <a:gd name="connsiteY0" fmla="*/ 1251099 h 1472532"/>
              <a:gd name="connsiteX1" fmla="*/ 57574 w 9171517"/>
              <a:gd name="connsiteY1" fmla="*/ 4550 h 1472532"/>
              <a:gd name="connsiteX2" fmla="*/ 61808 w 9171517"/>
              <a:gd name="connsiteY2" fmla="*/ 0 h 1472532"/>
              <a:gd name="connsiteX3" fmla="*/ 9171517 w 9171517"/>
              <a:gd name="connsiteY3" fmla="*/ 44450 h 1472532"/>
              <a:gd name="connsiteX4" fmla="*/ 9167961 w 9171517"/>
              <a:gd name="connsiteY4" fmla="*/ 276977 h 1472532"/>
              <a:gd name="connsiteX5" fmla="*/ 6729062 w 9171517"/>
              <a:gd name="connsiteY5" fmla="*/ 977845 h 1472532"/>
              <a:gd name="connsiteX6" fmla="*/ 6060017 w 9171517"/>
              <a:gd name="connsiteY6" fmla="*/ 1076397 h 1472532"/>
              <a:gd name="connsiteX7" fmla="*/ 4821765 w 9171517"/>
              <a:gd name="connsiteY7" fmla="*/ 1327237 h 1472532"/>
              <a:gd name="connsiteX8" fmla="*/ 2051020 w 9171517"/>
              <a:gd name="connsiteY8" fmla="*/ 1454381 h 1472532"/>
              <a:gd name="connsiteX9" fmla="*/ 0 w 9171517"/>
              <a:gd name="connsiteY9" fmla="*/ 1251099 h 1472532"/>
              <a:gd name="connsiteX0" fmla="*/ 0 w 9171517"/>
              <a:gd name="connsiteY0" fmla="*/ 1246549 h 1467982"/>
              <a:gd name="connsiteX1" fmla="*/ 57574 w 9171517"/>
              <a:gd name="connsiteY1" fmla="*/ 0 h 1467982"/>
              <a:gd name="connsiteX2" fmla="*/ 9171517 w 9171517"/>
              <a:gd name="connsiteY2" fmla="*/ 39900 h 1467982"/>
              <a:gd name="connsiteX3" fmla="*/ 9167961 w 9171517"/>
              <a:gd name="connsiteY3" fmla="*/ 272427 h 1467982"/>
              <a:gd name="connsiteX4" fmla="*/ 6729062 w 9171517"/>
              <a:gd name="connsiteY4" fmla="*/ 973295 h 1467982"/>
              <a:gd name="connsiteX5" fmla="*/ 6060017 w 9171517"/>
              <a:gd name="connsiteY5" fmla="*/ 1071847 h 1467982"/>
              <a:gd name="connsiteX6" fmla="*/ 4821765 w 9171517"/>
              <a:gd name="connsiteY6" fmla="*/ 1322687 h 1467982"/>
              <a:gd name="connsiteX7" fmla="*/ 2051020 w 9171517"/>
              <a:gd name="connsiteY7" fmla="*/ 1449831 h 1467982"/>
              <a:gd name="connsiteX8" fmla="*/ 0 w 9171517"/>
              <a:gd name="connsiteY8" fmla="*/ 1246549 h 1467982"/>
              <a:gd name="connsiteX0" fmla="*/ 6688 w 9178205"/>
              <a:gd name="connsiteY0" fmla="*/ 1206649 h 1428082"/>
              <a:gd name="connsiteX1" fmla="*/ 0 w 9178205"/>
              <a:gd name="connsiteY1" fmla="*/ 12512 h 1428082"/>
              <a:gd name="connsiteX2" fmla="*/ 9178205 w 9178205"/>
              <a:gd name="connsiteY2" fmla="*/ 0 h 1428082"/>
              <a:gd name="connsiteX3" fmla="*/ 9174649 w 9178205"/>
              <a:gd name="connsiteY3" fmla="*/ 232527 h 1428082"/>
              <a:gd name="connsiteX4" fmla="*/ 6735750 w 9178205"/>
              <a:gd name="connsiteY4" fmla="*/ 933395 h 1428082"/>
              <a:gd name="connsiteX5" fmla="*/ 6066705 w 9178205"/>
              <a:gd name="connsiteY5" fmla="*/ 1031947 h 1428082"/>
              <a:gd name="connsiteX6" fmla="*/ 4828453 w 9178205"/>
              <a:gd name="connsiteY6" fmla="*/ 1282787 h 1428082"/>
              <a:gd name="connsiteX7" fmla="*/ 2057708 w 9178205"/>
              <a:gd name="connsiteY7" fmla="*/ 1409931 h 1428082"/>
              <a:gd name="connsiteX8" fmla="*/ 6688 w 9178205"/>
              <a:gd name="connsiteY8" fmla="*/ 1206649 h 1428082"/>
              <a:gd name="connsiteX0" fmla="*/ 2229 w 9180890"/>
              <a:gd name="connsiteY0" fmla="*/ 1194758 h 1428082"/>
              <a:gd name="connsiteX1" fmla="*/ 2685 w 9180890"/>
              <a:gd name="connsiteY1" fmla="*/ 12512 h 1428082"/>
              <a:gd name="connsiteX2" fmla="*/ 9180890 w 9180890"/>
              <a:gd name="connsiteY2" fmla="*/ 0 h 1428082"/>
              <a:gd name="connsiteX3" fmla="*/ 9177334 w 9180890"/>
              <a:gd name="connsiteY3" fmla="*/ 232527 h 1428082"/>
              <a:gd name="connsiteX4" fmla="*/ 6738435 w 9180890"/>
              <a:gd name="connsiteY4" fmla="*/ 933395 h 1428082"/>
              <a:gd name="connsiteX5" fmla="*/ 6069390 w 9180890"/>
              <a:gd name="connsiteY5" fmla="*/ 1031947 h 1428082"/>
              <a:gd name="connsiteX6" fmla="*/ 4831138 w 9180890"/>
              <a:gd name="connsiteY6" fmla="*/ 1282787 h 1428082"/>
              <a:gd name="connsiteX7" fmla="*/ 2060393 w 9180890"/>
              <a:gd name="connsiteY7" fmla="*/ 1409931 h 1428082"/>
              <a:gd name="connsiteX8" fmla="*/ 2229 w 9180890"/>
              <a:gd name="connsiteY8" fmla="*/ 1194758 h 1428082"/>
              <a:gd name="connsiteX0" fmla="*/ 2229 w 9180890"/>
              <a:gd name="connsiteY0" fmla="*/ 1194758 h 1428082"/>
              <a:gd name="connsiteX1" fmla="*/ 304 w 9180890"/>
              <a:gd name="connsiteY1" fmla="*/ 606 h 1428082"/>
              <a:gd name="connsiteX2" fmla="*/ 9180890 w 9180890"/>
              <a:gd name="connsiteY2" fmla="*/ 0 h 1428082"/>
              <a:gd name="connsiteX3" fmla="*/ 9177334 w 9180890"/>
              <a:gd name="connsiteY3" fmla="*/ 232527 h 1428082"/>
              <a:gd name="connsiteX4" fmla="*/ 6738435 w 9180890"/>
              <a:gd name="connsiteY4" fmla="*/ 933395 h 1428082"/>
              <a:gd name="connsiteX5" fmla="*/ 6069390 w 9180890"/>
              <a:gd name="connsiteY5" fmla="*/ 1031947 h 1428082"/>
              <a:gd name="connsiteX6" fmla="*/ 4831138 w 9180890"/>
              <a:gd name="connsiteY6" fmla="*/ 1282787 h 1428082"/>
              <a:gd name="connsiteX7" fmla="*/ 2060393 w 9180890"/>
              <a:gd name="connsiteY7" fmla="*/ 1409931 h 1428082"/>
              <a:gd name="connsiteX8" fmla="*/ 2229 w 9180890"/>
              <a:gd name="connsiteY8" fmla="*/ 1194758 h 1428082"/>
              <a:gd name="connsiteX0" fmla="*/ 2229 w 9180890"/>
              <a:gd name="connsiteY0" fmla="*/ 1194758 h 1397583"/>
              <a:gd name="connsiteX1" fmla="*/ 304 w 9180890"/>
              <a:gd name="connsiteY1" fmla="*/ 606 h 1397583"/>
              <a:gd name="connsiteX2" fmla="*/ 9180890 w 9180890"/>
              <a:gd name="connsiteY2" fmla="*/ 0 h 1397583"/>
              <a:gd name="connsiteX3" fmla="*/ 9177334 w 9180890"/>
              <a:gd name="connsiteY3" fmla="*/ 232527 h 1397583"/>
              <a:gd name="connsiteX4" fmla="*/ 6738435 w 9180890"/>
              <a:gd name="connsiteY4" fmla="*/ 933395 h 1397583"/>
              <a:gd name="connsiteX5" fmla="*/ 6069390 w 9180890"/>
              <a:gd name="connsiteY5" fmla="*/ 1031947 h 1397583"/>
              <a:gd name="connsiteX6" fmla="*/ 4831138 w 9180890"/>
              <a:gd name="connsiteY6" fmla="*/ 1282787 h 1397583"/>
              <a:gd name="connsiteX7" fmla="*/ 2136611 w 9180890"/>
              <a:gd name="connsiteY7" fmla="*/ 1343270 h 1397583"/>
              <a:gd name="connsiteX8" fmla="*/ 2229 w 9180890"/>
              <a:gd name="connsiteY8" fmla="*/ 1194758 h 1397583"/>
              <a:gd name="connsiteX0" fmla="*/ 2229 w 9180890"/>
              <a:gd name="connsiteY0" fmla="*/ 1194758 h 1397583"/>
              <a:gd name="connsiteX1" fmla="*/ 304 w 9180890"/>
              <a:gd name="connsiteY1" fmla="*/ 606 h 1397583"/>
              <a:gd name="connsiteX2" fmla="*/ 9180890 w 9180890"/>
              <a:gd name="connsiteY2" fmla="*/ 0 h 1397583"/>
              <a:gd name="connsiteX3" fmla="*/ 9177334 w 9180890"/>
              <a:gd name="connsiteY3" fmla="*/ 232527 h 1397583"/>
              <a:gd name="connsiteX4" fmla="*/ 6738435 w 9180890"/>
              <a:gd name="connsiteY4" fmla="*/ 933395 h 1397583"/>
              <a:gd name="connsiteX5" fmla="*/ 6069390 w 9180890"/>
              <a:gd name="connsiteY5" fmla="*/ 1031947 h 1397583"/>
              <a:gd name="connsiteX6" fmla="*/ 4831138 w 9180890"/>
              <a:gd name="connsiteY6" fmla="*/ 1282787 h 1397583"/>
              <a:gd name="connsiteX7" fmla="*/ 2136611 w 9180890"/>
              <a:gd name="connsiteY7" fmla="*/ 1343270 h 1397583"/>
              <a:gd name="connsiteX8" fmla="*/ 2229 w 9180890"/>
              <a:gd name="connsiteY8" fmla="*/ 1194758 h 1397583"/>
              <a:gd name="connsiteX0" fmla="*/ 2229 w 9180890"/>
              <a:gd name="connsiteY0" fmla="*/ 1194758 h 1361421"/>
              <a:gd name="connsiteX1" fmla="*/ 304 w 9180890"/>
              <a:gd name="connsiteY1" fmla="*/ 606 h 1361421"/>
              <a:gd name="connsiteX2" fmla="*/ 9180890 w 9180890"/>
              <a:gd name="connsiteY2" fmla="*/ 0 h 1361421"/>
              <a:gd name="connsiteX3" fmla="*/ 9177334 w 9180890"/>
              <a:gd name="connsiteY3" fmla="*/ 232527 h 1361421"/>
              <a:gd name="connsiteX4" fmla="*/ 6738435 w 9180890"/>
              <a:gd name="connsiteY4" fmla="*/ 933395 h 1361421"/>
              <a:gd name="connsiteX5" fmla="*/ 6069390 w 9180890"/>
              <a:gd name="connsiteY5" fmla="*/ 1031947 h 1361421"/>
              <a:gd name="connsiteX6" fmla="*/ 4797799 w 9180890"/>
              <a:gd name="connsiteY6" fmla="*/ 1244702 h 1361421"/>
              <a:gd name="connsiteX7" fmla="*/ 2136611 w 9180890"/>
              <a:gd name="connsiteY7" fmla="*/ 1343270 h 1361421"/>
              <a:gd name="connsiteX8" fmla="*/ 2229 w 9180890"/>
              <a:gd name="connsiteY8" fmla="*/ 1194758 h 1361421"/>
              <a:gd name="connsiteX0" fmla="*/ 2229 w 9180890"/>
              <a:gd name="connsiteY0" fmla="*/ 1194758 h 1361421"/>
              <a:gd name="connsiteX1" fmla="*/ 304 w 9180890"/>
              <a:gd name="connsiteY1" fmla="*/ 606 h 1361421"/>
              <a:gd name="connsiteX2" fmla="*/ 9180890 w 9180890"/>
              <a:gd name="connsiteY2" fmla="*/ 0 h 1361421"/>
              <a:gd name="connsiteX3" fmla="*/ 9177334 w 9180890"/>
              <a:gd name="connsiteY3" fmla="*/ 232527 h 1361421"/>
              <a:gd name="connsiteX4" fmla="*/ 6738435 w 9180890"/>
              <a:gd name="connsiteY4" fmla="*/ 933395 h 1361421"/>
              <a:gd name="connsiteX5" fmla="*/ 6031280 w 9180890"/>
              <a:gd name="connsiteY5" fmla="*/ 986720 h 1361421"/>
              <a:gd name="connsiteX6" fmla="*/ 4797799 w 9180890"/>
              <a:gd name="connsiteY6" fmla="*/ 1244702 h 1361421"/>
              <a:gd name="connsiteX7" fmla="*/ 2136611 w 9180890"/>
              <a:gd name="connsiteY7" fmla="*/ 1343270 h 1361421"/>
              <a:gd name="connsiteX8" fmla="*/ 2229 w 9180890"/>
              <a:gd name="connsiteY8" fmla="*/ 1194758 h 1361421"/>
              <a:gd name="connsiteX0" fmla="*/ 2229 w 9180890"/>
              <a:gd name="connsiteY0" fmla="*/ 1194758 h 1361421"/>
              <a:gd name="connsiteX1" fmla="*/ 304 w 9180890"/>
              <a:gd name="connsiteY1" fmla="*/ 606 h 1361421"/>
              <a:gd name="connsiteX2" fmla="*/ 9180890 w 9180890"/>
              <a:gd name="connsiteY2" fmla="*/ 0 h 1361421"/>
              <a:gd name="connsiteX3" fmla="*/ 9177334 w 9180890"/>
              <a:gd name="connsiteY3" fmla="*/ 232527 h 1361421"/>
              <a:gd name="connsiteX4" fmla="*/ 6738435 w 9180890"/>
              <a:gd name="connsiteY4" fmla="*/ 933395 h 1361421"/>
              <a:gd name="connsiteX5" fmla="*/ 6031280 w 9180890"/>
              <a:gd name="connsiteY5" fmla="*/ 986720 h 1361421"/>
              <a:gd name="connsiteX6" fmla="*/ 4797799 w 9180890"/>
              <a:gd name="connsiteY6" fmla="*/ 1244702 h 1361421"/>
              <a:gd name="connsiteX7" fmla="*/ 2136611 w 9180890"/>
              <a:gd name="connsiteY7" fmla="*/ 1343270 h 1361421"/>
              <a:gd name="connsiteX8" fmla="*/ 2229 w 9180890"/>
              <a:gd name="connsiteY8" fmla="*/ 1194758 h 1361421"/>
              <a:gd name="connsiteX0" fmla="*/ 2229 w 9180890"/>
              <a:gd name="connsiteY0" fmla="*/ 1194758 h 1361421"/>
              <a:gd name="connsiteX1" fmla="*/ 304 w 9180890"/>
              <a:gd name="connsiteY1" fmla="*/ 606 h 1361421"/>
              <a:gd name="connsiteX2" fmla="*/ 9180890 w 9180890"/>
              <a:gd name="connsiteY2" fmla="*/ 0 h 1361421"/>
              <a:gd name="connsiteX3" fmla="*/ 9177334 w 9180890"/>
              <a:gd name="connsiteY3" fmla="*/ 232527 h 1361421"/>
              <a:gd name="connsiteX4" fmla="*/ 6764614 w 9180890"/>
              <a:gd name="connsiteY4" fmla="*/ 876263 h 1361421"/>
              <a:gd name="connsiteX5" fmla="*/ 6031280 w 9180890"/>
              <a:gd name="connsiteY5" fmla="*/ 986720 h 1361421"/>
              <a:gd name="connsiteX6" fmla="*/ 4797799 w 9180890"/>
              <a:gd name="connsiteY6" fmla="*/ 1244702 h 1361421"/>
              <a:gd name="connsiteX7" fmla="*/ 2136611 w 9180890"/>
              <a:gd name="connsiteY7" fmla="*/ 1343270 h 1361421"/>
              <a:gd name="connsiteX8" fmla="*/ 2229 w 9180890"/>
              <a:gd name="connsiteY8" fmla="*/ 1194758 h 1361421"/>
              <a:gd name="connsiteX0" fmla="*/ 2229 w 9180890"/>
              <a:gd name="connsiteY0" fmla="*/ 1194758 h 1361421"/>
              <a:gd name="connsiteX1" fmla="*/ 304 w 9180890"/>
              <a:gd name="connsiteY1" fmla="*/ 606 h 1361421"/>
              <a:gd name="connsiteX2" fmla="*/ 9180890 w 9180890"/>
              <a:gd name="connsiteY2" fmla="*/ 0 h 1361421"/>
              <a:gd name="connsiteX3" fmla="*/ 9177334 w 9180890"/>
              <a:gd name="connsiteY3" fmla="*/ 232527 h 1361421"/>
              <a:gd name="connsiteX4" fmla="*/ 6764614 w 9180890"/>
              <a:gd name="connsiteY4" fmla="*/ 876263 h 1361421"/>
              <a:gd name="connsiteX5" fmla="*/ 6038414 w 9180890"/>
              <a:gd name="connsiteY5" fmla="*/ 977212 h 1361421"/>
              <a:gd name="connsiteX6" fmla="*/ 4797799 w 9180890"/>
              <a:gd name="connsiteY6" fmla="*/ 1244702 h 1361421"/>
              <a:gd name="connsiteX7" fmla="*/ 2136611 w 9180890"/>
              <a:gd name="connsiteY7" fmla="*/ 1343270 h 1361421"/>
              <a:gd name="connsiteX8" fmla="*/ 2229 w 9180890"/>
              <a:gd name="connsiteY8" fmla="*/ 1194758 h 1361421"/>
              <a:gd name="connsiteX0" fmla="*/ 2229 w 9180890"/>
              <a:gd name="connsiteY0" fmla="*/ 1194758 h 1361421"/>
              <a:gd name="connsiteX1" fmla="*/ 304 w 9180890"/>
              <a:gd name="connsiteY1" fmla="*/ 606 h 1361421"/>
              <a:gd name="connsiteX2" fmla="*/ 9180890 w 9180890"/>
              <a:gd name="connsiteY2" fmla="*/ 0 h 1361421"/>
              <a:gd name="connsiteX3" fmla="*/ 9177334 w 9180890"/>
              <a:gd name="connsiteY3" fmla="*/ 232527 h 1361421"/>
              <a:gd name="connsiteX4" fmla="*/ 6764614 w 9180890"/>
              <a:gd name="connsiteY4" fmla="*/ 876263 h 1361421"/>
              <a:gd name="connsiteX5" fmla="*/ 6038414 w 9180890"/>
              <a:gd name="connsiteY5" fmla="*/ 977212 h 1361421"/>
              <a:gd name="connsiteX6" fmla="*/ 4797799 w 9180890"/>
              <a:gd name="connsiteY6" fmla="*/ 1244702 h 1361421"/>
              <a:gd name="connsiteX7" fmla="*/ 2136611 w 9180890"/>
              <a:gd name="connsiteY7" fmla="*/ 1343270 h 1361421"/>
              <a:gd name="connsiteX8" fmla="*/ 2229 w 9180890"/>
              <a:gd name="connsiteY8" fmla="*/ 1194758 h 1361421"/>
              <a:gd name="connsiteX0" fmla="*/ 2229 w 9180890"/>
              <a:gd name="connsiteY0" fmla="*/ 1194758 h 1361421"/>
              <a:gd name="connsiteX1" fmla="*/ 304 w 9180890"/>
              <a:gd name="connsiteY1" fmla="*/ 606 h 1361421"/>
              <a:gd name="connsiteX2" fmla="*/ 9180890 w 9180890"/>
              <a:gd name="connsiteY2" fmla="*/ 0 h 1361421"/>
              <a:gd name="connsiteX3" fmla="*/ 9141583 w 9180890"/>
              <a:gd name="connsiteY3" fmla="*/ 194450 h 1361421"/>
              <a:gd name="connsiteX4" fmla="*/ 6764614 w 9180890"/>
              <a:gd name="connsiteY4" fmla="*/ 876263 h 1361421"/>
              <a:gd name="connsiteX5" fmla="*/ 6038414 w 9180890"/>
              <a:gd name="connsiteY5" fmla="*/ 977212 h 1361421"/>
              <a:gd name="connsiteX6" fmla="*/ 4797799 w 9180890"/>
              <a:gd name="connsiteY6" fmla="*/ 1244702 h 1361421"/>
              <a:gd name="connsiteX7" fmla="*/ 2136611 w 9180890"/>
              <a:gd name="connsiteY7" fmla="*/ 1343270 h 1361421"/>
              <a:gd name="connsiteX8" fmla="*/ 2229 w 9180890"/>
              <a:gd name="connsiteY8" fmla="*/ 1194758 h 1361421"/>
              <a:gd name="connsiteX0" fmla="*/ 2229 w 9142768"/>
              <a:gd name="connsiteY0" fmla="*/ 1194758 h 1361421"/>
              <a:gd name="connsiteX1" fmla="*/ 304 w 9142768"/>
              <a:gd name="connsiteY1" fmla="*/ 606 h 1361421"/>
              <a:gd name="connsiteX2" fmla="*/ 9109420 w 9142768"/>
              <a:gd name="connsiteY2" fmla="*/ 0 h 1361421"/>
              <a:gd name="connsiteX3" fmla="*/ 9141583 w 9142768"/>
              <a:gd name="connsiteY3" fmla="*/ 194450 h 1361421"/>
              <a:gd name="connsiteX4" fmla="*/ 6764614 w 9142768"/>
              <a:gd name="connsiteY4" fmla="*/ 876263 h 1361421"/>
              <a:gd name="connsiteX5" fmla="*/ 6038414 w 9142768"/>
              <a:gd name="connsiteY5" fmla="*/ 977212 h 1361421"/>
              <a:gd name="connsiteX6" fmla="*/ 4797799 w 9142768"/>
              <a:gd name="connsiteY6" fmla="*/ 1244702 h 1361421"/>
              <a:gd name="connsiteX7" fmla="*/ 2136611 w 9142768"/>
              <a:gd name="connsiteY7" fmla="*/ 1343270 h 1361421"/>
              <a:gd name="connsiteX8" fmla="*/ 2229 w 9142768"/>
              <a:gd name="connsiteY8" fmla="*/ 1194758 h 1361421"/>
              <a:gd name="connsiteX0" fmla="*/ 2229 w 9142768"/>
              <a:gd name="connsiteY0" fmla="*/ 1194758 h 1361421"/>
              <a:gd name="connsiteX1" fmla="*/ 304 w 9142768"/>
              <a:gd name="connsiteY1" fmla="*/ 606 h 1361421"/>
              <a:gd name="connsiteX2" fmla="*/ 9109420 w 9142768"/>
              <a:gd name="connsiteY2" fmla="*/ 0 h 1361421"/>
              <a:gd name="connsiteX3" fmla="*/ 9141583 w 9142768"/>
              <a:gd name="connsiteY3" fmla="*/ 194450 h 1361421"/>
              <a:gd name="connsiteX4" fmla="*/ 6764614 w 9142768"/>
              <a:gd name="connsiteY4" fmla="*/ 876263 h 1361421"/>
              <a:gd name="connsiteX5" fmla="*/ 6038414 w 9142768"/>
              <a:gd name="connsiteY5" fmla="*/ 977212 h 1361421"/>
              <a:gd name="connsiteX6" fmla="*/ 4797799 w 9142768"/>
              <a:gd name="connsiteY6" fmla="*/ 1244702 h 1361421"/>
              <a:gd name="connsiteX7" fmla="*/ 2136611 w 9142768"/>
              <a:gd name="connsiteY7" fmla="*/ 1343270 h 1361421"/>
              <a:gd name="connsiteX8" fmla="*/ 2229 w 9142768"/>
              <a:gd name="connsiteY8" fmla="*/ 1194758 h 1361421"/>
              <a:gd name="connsiteX0" fmla="*/ 2229 w 9141583"/>
              <a:gd name="connsiteY0" fmla="*/ 1194758 h 1361421"/>
              <a:gd name="connsiteX1" fmla="*/ 304 w 9141583"/>
              <a:gd name="connsiteY1" fmla="*/ 606 h 1361421"/>
              <a:gd name="connsiteX2" fmla="*/ 9109420 w 9141583"/>
              <a:gd name="connsiteY2" fmla="*/ 0 h 1361421"/>
              <a:gd name="connsiteX3" fmla="*/ 9141583 w 9141583"/>
              <a:gd name="connsiteY3" fmla="*/ 194450 h 1361421"/>
              <a:gd name="connsiteX4" fmla="*/ 6764614 w 9141583"/>
              <a:gd name="connsiteY4" fmla="*/ 876263 h 1361421"/>
              <a:gd name="connsiteX5" fmla="*/ 6038414 w 9141583"/>
              <a:gd name="connsiteY5" fmla="*/ 977212 h 1361421"/>
              <a:gd name="connsiteX6" fmla="*/ 4797799 w 9141583"/>
              <a:gd name="connsiteY6" fmla="*/ 1244702 h 1361421"/>
              <a:gd name="connsiteX7" fmla="*/ 2136611 w 9141583"/>
              <a:gd name="connsiteY7" fmla="*/ 1343270 h 1361421"/>
              <a:gd name="connsiteX8" fmla="*/ 2229 w 9141583"/>
              <a:gd name="connsiteY8" fmla="*/ 1194758 h 1361421"/>
              <a:gd name="connsiteX0" fmla="*/ 2229 w 9145901"/>
              <a:gd name="connsiteY0" fmla="*/ 1197933 h 1364596"/>
              <a:gd name="connsiteX1" fmla="*/ 304 w 9145901"/>
              <a:gd name="connsiteY1" fmla="*/ 3781 h 1364596"/>
              <a:gd name="connsiteX2" fmla="*/ 9145901 w 9145901"/>
              <a:gd name="connsiteY2" fmla="*/ 0 h 1364596"/>
              <a:gd name="connsiteX3" fmla="*/ 9141583 w 9145901"/>
              <a:gd name="connsiteY3" fmla="*/ 197625 h 1364596"/>
              <a:gd name="connsiteX4" fmla="*/ 6764614 w 9145901"/>
              <a:gd name="connsiteY4" fmla="*/ 879438 h 1364596"/>
              <a:gd name="connsiteX5" fmla="*/ 6038414 w 9145901"/>
              <a:gd name="connsiteY5" fmla="*/ 980387 h 1364596"/>
              <a:gd name="connsiteX6" fmla="*/ 4797799 w 9145901"/>
              <a:gd name="connsiteY6" fmla="*/ 1247877 h 1364596"/>
              <a:gd name="connsiteX7" fmla="*/ 2136611 w 9145901"/>
              <a:gd name="connsiteY7" fmla="*/ 1346445 h 1364596"/>
              <a:gd name="connsiteX8" fmla="*/ 2229 w 9145901"/>
              <a:gd name="connsiteY8" fmla="*/ 1197933 h 1364596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145901" h="1364596">
                <a:moveTo>
                  <a:pt x="2229" y="1197933"/>
                </a:moveTo>
                <a:cubicBezTo>
                  <a:pt x="0" y="799887"/>
                  <a:pt x="2533" y="401827"/>
                  <a:pt x="304" y="3781"/>
                </a:cubicBezTo>
                <a:lnTo>
                  <a:pt x="9145901" y="0"/>
                </a:lnTo>
                <a:cubicBezTo>
                  <a:pt x="9144462" y="65875"/>
                  <a:pt x="9143022" y="131750"/>
                  <a:pt x="9141583" y="197625"/>
                </a:cubicBezTo>
                <a:cubicBezTo>
                  <a:pt x="8328617" y="431248"/>
                  <a:pt x="8306154" y="520163"/>
                  <a:pt x="6764614" y="879438"/>
                </a:cubicBezTo>
                <a:cubicBezTo>
                  <a:pt x="6248147" y="1014905"/>
                  <a:pt x="6100688" y="974553"/>
                  <a:pt x="6038414" y="980387"/>
                </a:cubicBezTo>
                <a:cubicBezTo>
                  <a:pt x="5533845" y="1114283"/>
                  <a:pt x="5476713" y="1143647"/>
                  <a:pt x="4797799" y="1247877"/>
                </a:cubicBezTo>
                <a:cubicBezTo>
                  <a:pt x="3906012" y="1362673"/>
                  <a:pt x="2980788" y="1364596"/>
                  <a:pt x="2136611" y="1346445"/>
                </a:cubicBezTo>
                <a:cubicBezTo>
                  <a:pt x="1259276" y="1311799"/>
                  <a:pt x="730516" y="1277874"/>
                  <a:pt x="2229" y="1197933"/>
                </a:cubicBezTo>
              </a:path>
            </a:pathLst>
          </a:custGeom>
          <a:solidFill>
            <a:schemeClr val="accent4">
              <a:lumMod val="60000"/>
              <a:lumOff val="40000"/>
              <a:alpha val="48000"/>
            </a:scheme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457199" y="4767262"/>
            <a:ext cx="2133599" cy="27384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08F3DD70-DE9C-4219-B2F7-6148DC3C65E6}" type="datetime1">
              <a:rPr lang="ko-KR" altLang="en-US"/>
              <a:pPr>
                <a:defRPr lang="ko-KR" altLang="en-US"/>
              </a:pPr>
              <a:t>2020-04-07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3124199" y="4767262"/>
            <a:ext cx="2895599" cy="27384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6553199" y="4767262"/>
            <a:ext cx="2133599" cy="273843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1029" name=""/>
          <p:cNvSpPr/>
          <p:nvPr/>
        </p:nvSpPr>
        <p:spPr>
          <a:xfrm rot="21128594">
            <a:off x="20637" y="431006"/>
            <a:ext cx="9142412" cy="521493"/>
          </a:xfrm>
          <a:custGeom>
            <a:avLst/>
            <a:gdLst/>
            <a:cxnLst>
              <a:cxn ang="0">
                <a:pos x="0" y="0"/>
              </a:cxn>
              <a:cxn ang="0">
                <a:pos x="146" y="36"/>
              </a:cxn>
              <a:cxn ang="0">
                <a:pos x="421" y="99"/>
              </a:cxn>
              <a:cxn ang="0">
                <a:pos x="668" y="151"/>
              </a:cxn>
              <a:cxn ang="0">
                <a:pos x="955" y="208"/>
              </a:cxn>
              <a:cxn ang="0">
                <a:pos x="1275" y="265"/>
              </a:cxn>
              <a:cxn ang="0">
                <a:pos x="1620" y="319"/>
              </a:cxn>
              <a:cxn ang="0">
                <a:pos x="1980" y="367"/>
              </a:cxn>
              <a:cxn ang="0">
                <a:pos x="2163" y="388"/>
              </a:cxn>
              <a:cxn ang="0">
                <a:pos x="2346" y="406"/>
              </a:cxn>
              <a:cxn ang="0">
                <a:pos x="2530" y="419"/>
              </a:cxn>
              <a:cxn ang="0">
                <a:pos x="2712" y="430"/>
              </a:cxn>
              <a:cxn ang="0">
                <a:pos x="2892" y="437"/>
              </a:cxn>
              <a:cxn ang="0">
                <a:pos x="3069" y="438"/>
              </a:cxn>
              <a:cxn ang="0">
                <a:pos x="3241" y="433"/>
              </a:cxn>
              <a:cxn ang="0">
                <a:pos x="3408" y="424"/>
              </a:cxn>
              <a:cxn ang="0">
                <a:pos x="3567" y="409"/>
              </a:cxn>
              <a:cxn ang="0">
                <a:pos x="3720" y="386"/>
              </a:cxn>
              <a:cxn ang="0">
                <a:pos x="3864" y="358"/>
              </a:cxn>
              <a:cxn ang="0">
                <a:pos x="3998" y="322"/>
              </a:cxn>
              <a:cxn ang="0">
                <a:pos x="4092" y="290"/>
              </a:cxn>
              <a:cxn ang="0">
                <a:pos x="4150" y="266"/>
              </a:cxn>
              <a:cxn ang="0">
                <a:pos x="4206" y="240"/>
              </a:cxn>
              <a:cxn ang="0">
                <a:pos x="4258" y="211"/>
              </a:cxn>
              <a:cxn ang="0">
                <a:pos x="4307" y="180"/>
              </a:cxn>
              <a:cxn ang="0">
                <a:pos x="4331" y="164"/>
              </a:cxn>
              <a:cxn ang="0">
                <a:pos x="4383" y="123"/>
              </a:cxn>
              <a:cxn ang="0">
                <a:pos x="4413" y="91"/>
              </a:cxn>
              <a:cxn ang="0">
                <a:pos x="4422" y="74"/>
              </a:cxn>
              <a:cxn ang="0">
                <a:pos x="4421" y="65"/>
              </a:cxn>
              <a:cxn ang="0">
                <a:pos x="4416" y="57"/>
              </a:cxn>
              <a:cxn ang="0">
                <a:pos x="4407" y="53"/>
              </a:cxn>
              <a:cxn ang="0">
                <a:pos x="4388" y="47"/>
              </a:cxn>
              <a:cxn ang="0">
                <a:pos x="4349" y="46"/>
              </a:cxn>
              <a:cxn ang="0">
                <a:pos x="4300" y="50"/>
              </a:cxn>
              <a:cxn ang="0">
                <a:pos x="4244" y="60"/>
              </a:cxn>
              <a:cxn ang="0">
                <a:pos x="4114" y="88"/>
              </a:cxn>
              <a:cxn ang="0">
                <a:pos x="3980" y="126"/>
              </a:cxn>
              <a:cxn ang="0">
                <a:pos x="3864" y="165"/>
              </a:cxn>
              <a:cxn ang="0">
                <a:pos x="3800" y="193"/>
              </a:cxn>
              <a:cxn ang="0">
                <a:pos x="3784" y="201"/>
              </a:cxn>
              <a:cxn ang="0">
                <a:pos x="3741" y="230"/>
              </a:cxn>
              <a:cxn ang="0">
                <a:pos x="3716" y="252"/>
              </a:cxn>
              <a:cxn ang="0">
                <a:pos x="3695" y="278"/>
              </a:cxn>
              <a:cxn ang="0">
                <a:pos x="3684" y="304"/>
              </a:cxn>
              <a:cxn ang="0">
                <a:pos x="3684" y="317"/>
              </a:cxn>
              <a:cxn ang="0">
                <a:pos x="3689" y="330"/>
              </a:cxn>
              <a:cxn ang="0">
                <a:pos x="3699" y="341"/>
              </a:cxn>
              <a:cxn ang="0">
                <a:pos x="3714" y="352"/>
              </a:cxn>
              <a:cxn ang="0">
                <a:pos x="3736" y="363"/>
              </a:cxn>
              <a:cxn ang="0">
                <a:pos x="3766" y="372"/>
              </a:cxn>
              <a:cxn ang="0">
                <a:pos x="3803" y="378"/>
              </a:cxn>
              <a:cxn ang="0">
                <a:pos x="3849" y="384"/>
              </a:cxn>
              <a:cxn ang="0">
                <a:pos x="3970" y="389"/>
              </a:cxn>
              <a:cxn ang="0">
                <a:pos x="4130" y="384"/>
              </a:cxn>
              <a:cxn ang="0">
                <a:pos x="4340" y="368"/>
              </a:cxn>
              <a:cxn ang="0">
                <a:pos x="4603" y="339"/>
              </a:cxn>
              <a:cxn ang="0">
                <a:pos x="4923" y="295"/>
              </a:cxn>
              <a:cxn ang="0">
                <a:pos x="5307" y="234"/>
              </a:cxn>
              <a:cxn ang="0">
                <a:pos x="5759" y="155"/>
              </a:cxn>
            </a:cxnLst>
            <a:rect l="0" t="0" r="r" b="b"/>
            <a:pathLst>
              <a:path w="5759" h="438">
                <a:moveTo>
                  <a:pt x="0" y="0"/>
                </a:moveTo>
                <a:lnTo>
                  <a:pt x="0" y="0"/>
                </a:lnTo>
                <a:lnTo>
                  <a:pt x="38" y="9"/>
                </a:lnTo>
                <a:lnTo>
                  <a:pt x="146" y="36"/>
                </a:lnTo>
                <a:lnTo>
                  <a:pt x="316" y="75"/>
                </a:lnTo>
                <a:lnTo>
                  <a:pt x="421" y="99"/>
                </a:lnTo>
                <a:lnTo>
                  <a:pt x="539" y="124"/>
                </a:lnTo>
                <a:lnTo>
                  <a:pt x="668" y="151"/>
                </a:lnTo>
                <a:lnTo>
                  <a:pt x="808" y="179"/>
                </a:lnTo>
                <a:lnTo>
                  <a:pt x="955" y="208"/>
                </a:lnTo>
                <a:lnTo>
                  <a:pt x="1113" y="236"/>
                </a:lnTo>
                <a:lnTo>
                  <a:pt x="1275" y="265"/>
                </a:lnTo>
                <a:lnTo>
                  <a:pt x="1445" y="293"/>
                </a:lnTo>
                <a:lnTo>
                  <a:pt x="1620" y="319"/>
                </a:lnTo>
                <a:lnTo>
                  <a:pt x="1799" y="344"/>
                </a:lnTo>
                <a:lnTo>
                  <a:pt x="1980" y="367"/>
                </a:lnTo>
                <a:lnTo>
                  <a:pt x="2071" y="378"/>
                </a:lnTo>
                <a:lnTo>
                  <a:pt x="2163" y="388"/>
                </a:lnTo>
                <a:lnTo>
                  <a:pt x="2255" y="397"/>
                </a:lnTo>
                <a:lnTo>
                  <a:pt x="2346" y="406"/>
                </a:lnTo>
                <a:lnTo>
                  <a:pt x="2438" y="413"/>
                </a:lnTo>
                <a:lnTo>
                  <a:pt x="2530" y="419"/>
                </a:lnTo>
                <a:lnTo>
                  <a:pt x="2621" y="425"/>
                </a:lnTo>
                <a:lnTo>
                  <a:pt x="2712" y="430"/>
                </a:lnTo>
                <a:lnTo>
                  <a:pt x="2802" y="433"/>
                </a:lnTo>
                <a:lnTo>
                  <a:pt x="2892" y="437"/>
                </a:lnTo>
                <a:lnTo>
                  <a:pt x="2981" y="438"/>
                </a:lnTo>
                <a:lnTo>
                  <a:pt x="3069" y="438"/>
                </a:lnTo>
                <a:lnTo>
                  <a:pt x="3155" y="437"/>
                </a:lnTo>
                <a:lnTo>
                  <a:pt x="3241" y="433"/>
                </a:lnTo>
                <a:lnTo>
                  <a:pt x="3324" y="430"/>
                </a:lnTo>
                <a:lnTo>
                  <a:pt x="3408" y="424"/>
                </a:lnTo>
                <a:lnTo>
                  <a:pt x="3488" y="417"/>
                </a:lnTo>
                <a:lnTo>
                  <a:pt x="3567" y="409"/>
                </a:lnTo>
                <a:lnTo>
                  <a:pt x="3644" y="399"/>
                </a:lnTo>
                <a:lnTo>
                  <a:pt x="3720" y="386"/>
                </a:lnTo>
                <a:lnTo>
                  <a:pt x="3793" y="374"/>
                </a:lnTo>
                <a:lnTo>
                  <a:pt x="3864" y="358"/>
                </a:lnTo>
                <a:lnTo>
                  <a:pt x="3931" y="341"/>
                </a:lnTo>
                <a:lnTo>
                  <a:pt x="3998" y="322"/>
                </a:lnTo>
                <a:lnTo>
                  <a:pt x="4061" y="301"/>
                </a:lnTo>
                <a:lnTo>
                  <a:pt x="4092" y="290"/>
                </a:lnTo>
                <a:lnTo>
                  <a:pt x="4122" y="278"/>
                </a:lnTo>
                <a:lnTo>
                  <a:pt x="4150" y="266"/>
                </a:lnTo>
                <a:lnTo>
                  <a:pt x="4178" y="253"/>
                </a:lnTo>
                <a:lnTo>
                  <a:pt x="4206" y="240"/>
                </a:lnTo>
                <a:lnTo>
                  <a:pt x="4233" y="226"/>
                </a:lnTo>
                <a:lnTo>
                  <a:pt x="4258" y="211"/>
                </a:lnTo>
                <a:lnTo>
                  <a:pt x="4284" y="196"/>
                </a:lnTo>
                <a:lnTo>
                  <a:pt x="4307" y="180"/>
                </a:lnTo>
                <a:lnTo>
                  <a:pt x="4331" y="164"/>
                </a:lnTo>
                <a:lnTo>
                  <a:pt x="4331" y="164"/>
                </a:lnTo>
                <a:lnTo>
                  <a:pt x="4361" y="143"/>
                </a:lnTo>
                <a:lnTo>
                  <a:pt x="4383" y="123"/>
                </a:lnTo>
                <a:lnTo>
                  <a:pt x="4401" y="106"/>
                </a:lnTo>
                <a:lnTo>
                  <a:pt x="4413" y="91"/>
                </a:lnTo>
                <a:lnTo>
                  <a:pt x="4419" y="80"/>
                </a:lnTo>
                <a:lnTo>
                  <a:pt x="4422" y="74"/>
                </a:lnTo>
                <a:lnTo>
                  <a:pt x="4422" y="70"/>
                </a:lnTo>
                <a:lnTo>
                  <a:pt x="4421" y="65"/>
                </a:lnTo>
                <a:lnTo>
                  <a:pt x="4419" y="61"/>
                </a:lnTo>
                <a:lnTo>
                  <a:pt x="4416" y="57"/>
                </a:lnTo>
                <a:lnTo>
                  <a:pt x="4412" y="55"/>
                </a:lnTo>
                <a:lnTo>
                  <a:pt x="4407" y="53"/>
                </a:lnTo>
                <a:lnTo>
                  <a:pt x="4401" y="50"/>
                </a:lnTo>
                <a:lnTo>
                  <a:pt x="4388" y="47"/>
                </a:lnTo>
                <a:lnTo>
                  <a:pt x="4370" y="46"/>
                </a:lnTo>
                <a:lnTo>
                  <a:pt x="4349" y="46"/>
                </a:lnTo>
                <a:lnTo>
                  <a:pt x="4325" y="48"/>
                </a:lnTo>
                <a:lnTo>
                  <a:pt x="4300" y="50"/>
                </a:lnTo>
                <a:lnTo>
                  <a:pt x="4272" y="55"/>
                </a:lnTo>
                <a:lnTo>
                  <a:pt x="4244" y="60"/>
                </a:lnTo>
                <a:lnTo>
                  <a:pt x="4180" y="72"/>
                </a:lnTo>
                <a:lnTo>
                  <a:pt x="4114" y="88"/>
                </a:lnTo>
                <a:lnTo>
                  <a:pt x="4046" y="106"/>
                </a:lnTo>
                <a:lnTo>
                  <a:pt x="3980" y="126"/>
                </a:lnTo>
                <a:lnTo>
                  <a:pt x="3919" y="146"/>
                </a:lnTo>
                <a:lnTo>
                  <a:pt x="3864" y="165"/>
                </a:lnTo>
                <a:lnTo>
                  <a:pt x="3818" y="184"/>
                </a:lnTo>
                <a:lnTo>
                  <a:pt x="3800" y="193"/>
                </a:lnTo>
                <a:lnTo>
                  <a:pt x="3784" y="201"/>
                </a:lnTo>
                <a:lnTo>
                  <a:pt x="3784" y="201"/>
                </a:lnTo>
                <a:lnTo>
                  <a:pt x="3765" y="212"/>
                </a:lnTo>
                <a:lnTo>
                  <a:pt x="3741" y="230"/>
                </a:lnTo>
                <a:lnTo>
                  <a:pt x="3727" y="241"/>
                </a:lnTo>
                <a:lnTo>
                  <a:pt x="3716" y="252"/>
                </a:lnTo>
                <a:lnTo>
                  <a:pt x="3704" y="265"/>
                </a:lnTo>
                <a:lnTo>
                  <a:pt x="3695" y="278"/>
                </a:lnTo>
                <a:lnTo>
                  <a:pt x="3687" y="291"/>
                </a:lnTo>
                <a:lnTo>
                  <a:pt x="3684" y="304"/>
                </a:lnTo>
                <a:lnTo>
                  <a:pt x="3683" y="310"/>
                </a:lnTo>
                <a:lnTo>
                  <a:pt x="3684" y="317"/>
                </a:lnTo>
                <a:lnTo>
                  <a:pt x="3686" y="324"/>
                </a:lnTo>
                <a:lnTo>
                  <a:pt x="3689" y="330"/>
                </a:lnTo>
                <a:lnTo>
                  <a:pt x="3693" y="335"/>
                </a:lnTo>
                <a:lnTo>
                  <a:pt x="3699" y="341"/>
                </a:lnTo>
                <a:lnTo>
                  <a:pt x="3705" y="347"/>
                </a:lnTo>
                <a:lnTo>
                  <a:pt x="3714" y="352"/>
                </a:lnTo>
                <a:lnTo>
                  <a:pt x="3724" y="358"/>
                </a:lnTo>
                <a:lnTo>
                  <a:pt x="3736" y="363"/>
                </a:lnTo>
                <a:lnTo>
                  <a:pt x="3751" y="367"/>
                </a:lnTo>
                <a:lnTo>
                  <a:pt x="3766" y="372"/>
                </a:lnTo>
                <a:lnTo>
                  <a:pt x="3784" y="375"/>
                </a:lnTo>
                <a:lnTo>
                  <a:pt x="3803" y="378"/>
                </a:lnTo>
                <a:lnTo>
                  <a:pt x="3826" y="382"/>
                </a:lnTo>
                <a:lnTo>
                  <a:pt x="3849" y="384"/>
                </a:lnTo>
                <a:lnTo>
                  <a:pt x="3904" y="388"/>
                </a:lnTo>
                <a:lnTo>
                  <a:pt x="3970" y="389"/>
                </a:lnTo>
                <a:lnTo>
                  <a:pt x="4044" y="388"/>
                </a:lnTo>
                <a:lnTo>
                  <a:pt x="4130" y="384"/>
                </a:lnTo>
                <a:lnTo>
                  <a:pt x="4230" y="377"/>
                </a:lnTo>
                <a:lnTo>
                  <a:pt x="4340" y="368"/>
                </a:lnTo>
                <a:lnTo>
                  <a:pt x="4465" y="356"/>
                </a:lnTo>
                <a:lnTo>
                  <a:pt x="4603" y="339"/>
                </a:lnTo>
                <a:lnTo>
                  <a:pt x="4755" y="319"/>
                </a:lnTo>
                <a:lnTo>
                  <a:pt x="4923" y="295"/>
                </a:lnTo>
                <a:lnTo>
                  <a:pt x="5106" y="267"/>
                </a:lnTo>
                <a:lnTo>
                  <a:pt x="5307" y="234"/>
                </a:lnTo>
                <a:lnTo>
                  <a:pt x="5524" y="197"/>
                </a:lnTo>
                <a:lnTo>
                  <a:pt x="5759" y="155"/>
                </a:lnTo>
              </a:path>
            </a:pathLst>
          </a:custGeom>
          <a:noFill/>
          <a:ln w="19050">
            <a:solidFill>
              <a:srgbClr val="ffffff"/>
            </a:solidFill>
            <a:prstDash val="solid"/>
            <a:round/>
          </a:ln>
          <a:effectLst>
            <a:outerShdw blurRad="25400" dist="25400" dir="5400000" algn="t" rotWithShape="0">
              <a:prstClr val="black">
                <a:alpha val="30000"/>
              </a:prstClr>
            </a:outerShdw>
          </a:effectLst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457199" y="205978"/>
            <a:ext cx="8569342" cy="609600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457199" y="1076325"/>
            <a:ext cx="8229599" cy="3518297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55600" indent="-355600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SzPct val="100000"/>
        <a:buFont typeface="Wingdings"/>
        <a:buChar char="«"/>
        <a:defRPr sz="24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1pPr>
      <a:lvl2pPr marL="720725" indent="-358775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SzPct val="100000"/>
        <a:buFont typeface="Wingdings"/>
        <a:buChar char="«"/>
        <a:defRPr sz="22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2pPr>
      <a:lvl3pPr marL="1081088" indent="-366713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Font typeface="Wingdings"/>
        <a:buChar char="«"/>
        <a:defRPr sz="20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3pPr>
      <a:lvl4pPr marL="1343025" indent="-266700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Font typeface="Wingdings"/>
        <a:buChar char="«"/>
        <a:defRPr sz="18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4pPr>
      <a:lvl5pPr marL="1619250" indent="-276225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Font typeface="Wingdings"/>
        <a:buChar char="§"/>
        <a:defRPr sz="16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5pPr>
      <a:lvl6pPr marL="1971675" indent="-266700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Font typeface="Wingdings"/>
        <a:buChar char="§"/>
        <a:defRPr sz="16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6pPr>
      <a:lvl7pPr marL="2238375" indent="-266700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Font typeface="Wingdings"/>
        <a:buChar char="§"/>
        <a:defRPr sz="16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7pPr>
      <a:lvl8pPr marL="2514600" indent="-247650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Font typeface="Wingdings"/>
        <a:buChar char="§"/>
        <a:defRPr sz="16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8pPr>
      <a:lvl9pPr marL="2800350" indent="-285750" algn="l" defTabSz="914400" rtl="0" eaLnBrk="1" latinLnBrk="1" hangingPunct="1">
        <a:spcBef>
          <a:spcPct val="20000"/>
        </a:spcBef>
        <a:buClr>
          <a:schemeClr val="tx1">
            <a:lumMod val="75000"/>
          </a:schemeClr>
        </a:buClr>
        <a:buFont typeface="Wingdings"/>
        <a:buChar char="§"/>
        <a:defRPr sz="16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5.png"  /><Relationship Id="rId3" Type="http://schemas.openxmlformats.org/officeDocument/2006/relationships/image" Target="../media/image6.png"  /><Relationship Id="rId4" Type="http://schemas.openxmlformats.org/officeDocument/2006/relationships/image" Target="../media/image7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6.png"  /><Relationship Id="rId3" Type="http://schemas.openxmlformats.org/officeDocument/2006/relationships/image" Target="../media/image7.png"  /><Relationship Id="rId4" Type="http://schemas.openxmlformats.org/officeDocument/2006/relationships/image" Target="../media/image8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6.png"  /><Relationship Id="rId3" Type="http://schemas.openxmlformats.org/officeDocument/2006/relationships/image" Target="../media/image7.png"  /><Relationship Id="rId4" Type="http://schemas.openxmlformats.org/officeDocument/2006/relationships/image" Target="../media/image9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.png"  /><Relationship Id="rId3" Type="http://schemas.openxmlformats.org/officeDocument/2006/relationships/image" Target="../media/image10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290909" y="898071"/>
            <a:ext cx="3547268" cy="3347357"/>
          </a:xfrm>
          <a:prstGeom prst="rect">
            <a:avLst/>
          </a:prstGeom>
        </p:spPr>
      </p:pic>
      <p:pic>
        <p:nvPicPr>
          <p:cNvPr id="17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3548830" y="2324001"/>
            <a:ext cx="3751620" cy="1796674"/>
          </a:xfrm>
          <a:prstGeom prst="rect">
            <a:avLst/>
          </a:prstGeom>
        </p:spPr>
      </p:pic>
      <p:pic>
        <p:nvPicPr>
          <p:cNvPr id="18" name="그림 13" descr="썬.png"/>
          <p:cNvPicPr>
            <a:picLocks noChangeAspect="1"/>
          </p:cNvPicPr>
          <p:nvPr userDrawn="1"/>
        </p:nvPicPr>
        <p:blipFill rotWithShape="1">
          <a:blip r:embed="rId4"/>
          <a:stretch>
            <a:fillRect/>
          </a:stretch>
        </p:blipFill>
        <p:spPr>
          <a:xfrm>
            <a:off x="0" y="0"/>
            <a:ext cx="2064543" cy="2021681"/>
          </a:xfrm>
          <a:prstGeom prst="rect">
            <a:avLst/>
          </a:prstGeom>
        </p:spPr>
      </p:pic>
      <p:sp>
        <p:nvSpPr>
          <p:cNvPr id="24" name=""/>
          <p:cNvSpPr txBox="1"/>
          <p:nvPr/>
        </p:nvSpPr>
        <p:spPr>
          <a:xfrm>
            <a:off x="552917" y="4669587"/>
            <a:ext cx="8343309" cy="260969"/>
          </a:xfrm>
          <a:prstGeom prst="rect">
            <a:avLst/>
          </a:prstGeom>
          <a:solidFill>
            <a:schemeClr val="lt1">
              <a:alpha val="69000"/>
            </a:schemeClr>
          </a:solidFill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1100" b="1">
                <a:solidFill>
                  <a:schemeClr val="dk1"/>
                </a:solidFill>
                <a:latin typeface="한컴 고딕"/>
                <a:ea typeface="한컴 고딕"/>
              </a:rPr>
              <a:t>배경음악</a:t>
            </a:r>
            <a:r>
              <a:rPr lang="en-US" altLang="ko-KR" sz="1100" b="1">
                <a:solidFill>
                  <a:schemeClr val="dk1"/>
                </a:solidFill>
                <a:latin typeface="한컴 고딕"/>
                <a:ea typeface="한컴 고딕"/>
              </a:rPr>
              <a:t>:</a:t>
            </a:r>
            <a:r>
              <a:rPr lang="ko-KR" altLang="en-US" sz="1100" b="1">
                <a:solidFill>
                  <a:schemeClr val="dk1"/>
                </a:solidFill>
                <a:latin typeface="한컴 고딕"/>
                <a:ea typeface="한컴 고딕"/>
              </a:rPr>
              <a:t> 함께라서</a:t>
            </a:r>
            <a:r>
              <a:rPr lang="en-US" altLang="ko-KR" sz="1100" b="1">
                <a:solidFill>
                  <a:schemeClr val="dk1"/>
                </a:solidFill>
                <a:latin typeface="한컴 고딕"/>
                <a:ea typeface="한컴 고딕"/>
              </a:rPr>
              <a:t>.mp3</a:t>
            </a:r>
            <a:r>
              <a:rPr lang="ko-KR" altLang="en-US" sz="1100" b="1">
                <a:solidFill>
                  <a:schemeClr val="dk1"/>
                </a:solidFill>
                <a:latin typeface="한컴 고딕"/>
                <a:ea typeface="한컴 고딕"/>
              </a:rPr>
              <a:t>  </a:t>
            </a:r>
            <a:r>
              <a:rPr lang="en-US" altLang="ko-KR" sz="1100" b="1">
                <a:solidFill>
                  <a:schemeClr val="dk1"/>
                </a:solidFill>
                <a:latin typeface="한컴 고딕"/>
                <a:ea typeface="한컴 고딕"/>
              </a:rPr>
              <a:t>/</a:t>
            </a:r>
            <a:r>
              <a:rPr lang="ko-KR" altLang="en-US" sz="1100" b="1">
                <a:solidFill>
                  <a:schemeClr val="dk1"/>
                </a:solidFill>
                <a:latin typeface="한컴 고딕"/>
                <a:ea typeface="한컴 고딕"/>
              </a:rPr>
              <a:t> 공유마당 음원 다운로드</a:t>
            </a:r>
            <a:r>
              <a:rPr lang="en-US" altLang="ko-KR" sz="1100" b="1">
                <a:solidFill>
                  <a:schemeClr val="dk1"/>
                </a:solidFill>
                <a:latin typeface="한컴 고딕"/>
                <a:ea typeface="한컴 고딕"/>
              </a:rPr>
              <a:t>,</a:t>
            </a:r>
            <a:r>
              <a:rPr lang="ko-KR" altLang="en-US" sz="1100" b="1">
                <a:solidFill>
                  <a:schemeClr val="dk1"/>
                </a:solidFill>
                <a:latin typeface="한컴 고딕"/>
                <a:ea typeface="한컴 고딕"/>
              </a:rPr>
              <a:t> 저작자명</a:t>
            </a:r>
            <a:r>
              <a:rPr lang="en-US" altLang="ko-KR" sz="1100" b="1">
                <a:solidFill>
                  <a:schemeClr val="dk1"/>
                </a:solidFill>
                <a:latin typeface="한컴 고딕"/>
                <a:ea typeface="한컴 고딕"/>
              </a:rPr>
              <a:t>(</a:t>
            </a:r>
            <a:r>
              <a:rPr lang="ko-KR" altLang="en-US" sz="1100" b="1">
                <a:solidFill>
                  <a:schemeClr val="dk1"/>
                </a:solidFill>
                <a:latin typeface="한컴 고딕"/>
                <a:ea typeface="한컴 고딕"/>
              </a:rPr>
              <a:t>조안나</a:t>
            </a:r>
            <a:r>
              <a:rPr lang="en-US" altLang="ko-KR" sz="1100" b="1">
                <a:solidFill>
                  <a:schemeClr val="dk1"/>
                </a:solidFill>
                <a:latin typeface="한컴 고딕"/>
                <a:ea typeface="한컴 고딕"/>
              </a:rPr>
              <a:t>)</a:t>
            </a:r>
            <a:endParaRPr lang="en-US" altLang="ko-KR" sz="1100" b="1">
              <a:solidFill>
                <a:schemeClr val="dk1"/>
              </a:solidFill>
              <a:latin typeface="한컴 고딕"/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548830" y="2324001"/>
            <a:ext cx="3751620" cy="1796674"/>
          </a:xfrm>
          <a:prstGeom prst="rect">
            <a:avLst/>
          </a:prstGeom>
        </p:spPr>
      </p:pic>
      <p:pic>
        <p:nvPicPr>
          <p:cNvPr id="18" name="그림 13" descr="썬.png"/>
          <p:cNvPicPr>
            <a:picLocks noChangeAspect="1"/>
          </p:cNvPicPr>
          <p:nvPr userDrawn="1"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2064543" cy="2021681"/>
          </a:xfrm>
          <a:prstGeom prst="rect">
            <a:avLst/>
          </a:prstGeom>
        </p:spPr>
      </p:pic>
      <p:pic>
        <p:nvPicPr>
          <p:cNvPr id="25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625928" y="451565"/>
            <a:ext cx="4386942" cy="436811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548830" y="2324001"/>
            <a:ext cx="3751620" cy="1796674"/>
          </a:xfrm>
          <a:prstGeom prst="rect">
            <a:avLst/>
          </a:prstGeom>
        </p:spPr>
      </p:pic>
      <p:pic>
        <p:nvPicPr>
          <p:cNvPr id="18" name="그림 13" descr="썬.png"/>
          <p:cNvPicPr>
            <a:picLocks noChangeAspect="1"/>
          </p:cNvPicPr>
          <p:nvPr userDrawn="1"/>
        </p:nvPicPr>
        <p:blipFill rotWithShape="1">
          <a:blip r:embed="rId3"/>
          <a:stretch>
            <a:fillRect/>
          </a:stretch>
        </p:blipFill>
        <p:spPr>
          <a:xfrm>
            <a:off x="0" y="0"/>
            <a:ext cx="2064543" cy="2021681"/>
          </a:xfrm>
          <a:prstGeom prst="rect">
            <a:avLst/>
          </a:prstGeom>
        </p:spPr>
      </p:pic>
      <p:pic>
        <p:nvPicPr>
          <p:cNvPr id="27" name="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0" y="511412"/>
            <a:ext cx="3933819" cy="4120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"/>
          <p:cNvSpPr/>
          <p:nvPr/>
        </p:nvSpPr>
        <p:spPr>
          <a:xfrm>
            <a:off x="0" y="906779"/>
            <a:ext cx="1492708" cy="34067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651348" cy="614640"/>
          </a:xfrm>
          <a:prstGeom prst="rect">
            <a:avLst/>
          </a:prstGeom>
        </p:spPr>
      </p:pic>
      <p:sp>
        <p:nvSpPr>
          <p:cNvPr id="19" name=""/>
          <p:cNvSpPr>
            <a:spLocks noGrp="1"/>
          </p:cNvSpPr>
          <p:nvPr>
            <p:ph type="title" idx="0"/>
          </p:nvPr>
        </p:nvSpPr>
        <p:spPr>
          <a:xfrm>
            <a:off x="362122" y="221314"/>
            <a:ext cx="1168686" cy="609600"/>
          </a:xfrm>
        </p:spPr>
        <p:txBody>
          <a:bodyPr/>
          <a:lstStyle/>
          <a:p>
            <a:pPr>
              <a:defRPr/>
            </a:pPr>
            <a:r>
              <a:rPr lang="en-US" altLang="ko-KR" sz="2200" b="1" spc="-200">
                <a:latin typeface="한컴 고딕"/>
                <a:ea typeface="한컴 고딕"/>
              </a:rPr>
              <a:t>Popeye</a:t>
            </a:r>
            <a:endParaRPr lang="ko-KR" altLang="en-US" sz="2200" b="1" spc="-200">
              <a:latin typeface="한컴 고딕"/>
              <a:ea typeface="한컴 고딕"/>
            </a:endParaRPr>
          </a:p>
        </p:txBody>
      </p:sp>
      <p:sp>
        <p:nvSpPr>
          <p:cNvPr id="20" name="직사각형 58"/>
          <p:cNvSpPr/>
          <p:nvPr/>
        </p:nvSpPr>
        <p:spPr>
          <a:xfrm>
            <a:off x="1952906" y="2603970"/>
            <a:ext cx="1646802" cy="108012"/>
          </a:xfrm>
          <a:prstGeom prst="rect">
            <a:avLst/>
          </a:prstGeom>
          <a:solidFill>
            <a:srgbClr val="ffc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1" name="직사각형 62"/>
          <p:cNvSpPr/>
          <p:nvPr/>
        </p:nvSpPr>
        <p:spPr>
          <a:xfrm>
            <a:off x="3599708" y="2603970"/>
            <a:ext cx="1646802" cy="108012"/>
          </a:xfrm>
          <a:prstGeom prst="rect">
            <a:avLst/>
          </a:prstGeom>
          <a:solidFill>
            <a:srgbClr val="ff0000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2" name="직사각형 63"/>
          <p:cNvSpPr/>
          <p:nvPr/>
        </p:nvSpPr>
        <p:spPr>
          <a:xfrm>
            <a:off x="5255606" y="2603970"/>
            <a:ext cx="1646802" cy="108012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3" name="직사각형 64"/>
          <p:cNvSpPr/>
          <p:nvPr/>
        </p:nvSpPr>
        <p:spPr>
          <a:xfrm>
            <a:off x="6902408" y="2603970"/>
            <a:ext cx="1646802" cy="108012"/>
          </a:xfrm>
          <a:prstGeom prst="rect">
            <a:avLst/>
          </a:prstGeom>
          <a:solidFill>
            <a:schemeClr val="accent3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cxnSp>
        <p:nvCxnSpPr>
          <p:cNvPr id="24" name="직선 연결선 66"/>
          <p:cNvCxnSpPr/>
          <p:nvPr/>
        </p:nvCxnSpPr>
        <p:spPr>
          <a:xfrm>
            <a:off x="3590522" y="1262964"/>
            <a:ext cx="0" cy="135015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67"/>
          <p:cNvCxnSpPr/>
          <p:nvPr/>
        </p:nvCxnSpPr>
        <p:spPr>
          <a:xfrm>
            <a:off x="5235968" y="2704970"/>
            <a:ext cx="0" cy="135015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68"/>
          <p:cNvCxnSpPr/>
          <p:nvPr/>
        </p:nvCxnSpPr>
        <p:spPr>
          <a:xfrm>
            <a:off x="6890697" y="1262964"/>
            <a:ext cx="0" cy="13501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69"/>
          <p:cNvCxnSpPr/>
          <p:nvPr/>
        </p:nvCxnSpPr>
        <p:spPr>
          <a:xfrm>
            <a:off x="8536627" y="2704970"/>
            <a:ext cx="0" cy="13501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70"/>
          <p:cNvSpPr/>
          <p:nvPr/>
        </p:nvSpPr>
        <p:spPr>
          <a:xfrm>
            <a:off x="3376540" y="1262964"/>
            <a:ext cx="216024" cy="10801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2200"/>
          </a:p>
        </p:txBody>
      </p:sp>
      <p:sp>
        <p:nvSpPr>
          <p:cNvPr id="29" name="직사각형 71"/>
          <p:cNvSpPr/>
          <p:nvPr/>
        </p:nvSpPr>
        <p:spPr>
          <a:xfrm>
            <a:off x="5025723" y="3952548"/>
            <a:ext cx="216024" cy="10801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0" name="직사각형 72"/>
          <p:cNvSpPr/>
          <p:nvPr/>
        </p:nvSpPr>
        <p:spPr>
          <a:xfrm>
            <a:off x="6673289" y="1262964"/>
            <a:ext cx="216024" cy="1080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 sz="2200"/>
          </a:p>
        </p:txBody>
      </p:sp>
      <p:sp>
        <p:nvSpPr>
          <p:cNvPr id="31" name="직사각형 73"/>
          <p:cNvSpPr/>
          <p:nvPr/>
        </p:nvSpPr>
        <p:spPr>
          <a:xfrm>
            <a:off x="8324852" y="3952548"/>
            <a:ext cx="216024" cy="10801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2" name="제목 1"/>
          <p:cNvSpPr txBox="1"/>
          <p:nvPr/>
        </p:nvSpPr>
        <p:spPr>
          <a:xfrm>
            <a:off x="1981908" y="2163729"/>
            <a:ext cx="1591605" cy="539466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lvl="0" indent="0" algn="ctr" defTabSz="900000" rtl="0" eaLnBrk="1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lang="ko-KR" altLang="en-US"/>
            </a:pPr>
            <a:r>
              <a:rPr kumimoji="1" lang="en-US" altLang="ko-KR" sz="2000" b="1" spc="-100">
                <a:solidFill>
                  <a:srgbClr val="ffc000"/>
                </a:solidFill>
                <a:latin typeface="+mn-ea"/>
                <a:cs typeface="굴림"/>
              </a:rPr>
              <a:t>1919</a:t>
            </a:r>
            <a:r>
              <a:rPr kumimoji="1" lang="ko-KR" altLang="en-US" sz="2000" b="1" spc="-100">
                <a:solidFill>
                  <a:srgbClr val="ffc000"/>
                </a:solidFill>
                <a:latin typeface="+mn-ea"/>
                <a:cs typeface="굴림"/>
              </a:rPr>
              <a:t>년 </a:t>
            </a:r>
            <a:r>
              <a:rPr kumimoji="1" lang="en-US" altLang="ko-KR" sz="2000" b="1" spc="-100">
                <a:solidFill>
                  <a:srgbClr val="ffc000"/>
                </a:solidFill>
                <a:latin typeface="+mn-ea"/>
                <a:cs typeface="굴림"/>
              </a:rPr>
              <a:t>12</a:t>
            </a:r>
            <a:r>
              <a:rPr kumimoji="1" lang="ko-KR" altLang="en-US" sz="2000" b="1" spc="-100">
                <a:solidFill>
                  <a:srgbClr val="ffc000"/>
                </a:solidFill>
                <a:latin typeface="+mn-ea"/>
                <a:cs typeface="굴림"/>
              </a:rPr>
              <a:t>월</a:t>
            </a:r>
            <a:endParaRPr kumimoji="1" lang="ko-KR" altLang="en-US" sz="2000" b="1" spc="-100">
              <a:solidFill>
                <a:srgbClr val="ffc000"/>
              </a:solidFill>
              <a:effectLst/>
              <a:latin typeface="+mn-ea"/>
              <a:cs typeface="굴림"/>
            </a:endParaRPr>
          </a:p>
        </p:txBody>
      </p:sp>
      <p:sp>
        <p:nvSpPr>
          <p:cNvPr id="33" name="제목 1"/>
          <p:cNvSpPr txBox="1"/>
          <p:nvPr/>
        </p:nvSpPr>
        <p:spPr>
          <a:xfrm>
            <a:off x="5241747" y="2185160"/>
            <a:ext cx="1591605" cy="543401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lvl="0" indent="0" algn="ctr" defTabSz="900000" rtl="0" eaLnBrk="1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lang="ko-KR" altLang="en-US"/>
            </a:pPr>
            <a:r>
              <a:rPr kumimoji="1" lang="en-US" altLang="ko-KR" sz="2000" b="1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굴림"/>
              </a:rPr>
              <a:t>1960</a:t>
            </a:r>
            <a:r>
              <a:rPr kumimoji="1" lang="ko-KR" altLang="en-US" sz="2000" b="1"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cs typeface="굴림"/>
              </a:rPr>
              <a:t>년</a:t>
            </a:r>
            <a:endParaRPr kumimoji="1" lang="ko-KR" altLang="en-US" sz="2000" b="1">
              <a:solidFill>
                <a:schemeClr val="tx2">
                  <a:lumMod val="60000"/>
                  <a:lumOff val="40000"/>
                </a:schemeClr>
              </a:solidFill>
              <a:effectLst/>
              <a:latin typeface="+mn-ea"/>
              <a:cs typeface="굴림"/>
            </a:endParaRPr>
          </a:p>
        </p:txBody>
      </p:sp>
      <p:sp>
        <p:nvSpPr>
          <p:cNvPr id="34" name="제목 1"/>
          <p:cNvSpPr txBox="1"/>
          <p:nvPr/>
        </p:nvSpPr>
        <p:spPr>
          <a:xfrm>
            <a:off x="3634663" y="2613113"/>
            <a:ext cx="1591605" cy="544074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lvl="0" indent="0" algn="ctr" defTabSz="900000" rtl="0" eaLnBrk="1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lang="ko-KR" altLang="en-US"/>
            </a:pPr>
            <a:r>
              <a:rPr kumimoji="1" lang="en-US" altLang="ko-KR" sz="2000" b="1">
                <a:solidFill>
                  <a:srgbClr val="c00000"/>
                </a:solidFill>
                <a:latin typeface="+mn-ea"/>
                <a:cs typeface="굴림"/>
              </a:rPr>
              <a:t>1933</a:t>
            </a:r>
            <a:r>
              <a:rPr kumimoji="1" lang="ko-KR" altLang="en-US" sz="2000" b="1">
                <a:solidFill>
                  <a:srgbClr val="c00000"/>
                </a:solidFill>
                <a:latin typeface="+mn-ea"/>
                <a:cs typeface="굴림"/>
              </a:rPr>
              <a:t>년</a:t>
            </a:r>
            <a:endParaRPr kumimoji="1" lang="ko-KR" altLang="en-US" sz="2000" b="1">
              <a:solidFill>
                <a:srgbClr val="c00000"/>
              </a:solidFill>
              <a:effectLst/>
              <a:latin typeface="+mn-ea"/>
              <a:cs typeface="굴림"/>
            </a:endParaRPr>
          </a:p>
        </p:txBody>
      </p:sp>
      <p:sp>
        <p:nvSpPr>
          <p:cNvPr id="35" name="제목 1"/>
          <p:cNvSpPr txBox="1"/>
          <p:nvPr/>
        </p:nvSpPr>
        <p:spPr>
          <a:xfrm>
            <a:off x="6933048" y="2613113"/>
            <a:ext cx="1591605" cy="544074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  <a:spAutoFit/>
          </a:bodyPr>
          <a:lstStyle/>
          <a:p>
            <a:pPr marL="0" lvl="0" indent="0" algn="ctr" defTabSz="900000" rtl="0" eaLnBrk="1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FontTx/>
              <a:buNone/>
              <a:defRPr lang="ko-KR" altLang="en-US"/>
            </a:pPr>
            <a:r>
              <a:rPr kumimoji="1" lang="en-US" altLang="ko-KR" sz="2000" b="1">
                <a:solidFill>
                  <a:schemeClr val="accent3"/>
                </a:solidFill>
                <a:latin typeface="+mn-ea"/>
                <a:cs typeface="굴림"/>
              </a:rPr>
              <a:t>1968</a:t>
            </a:r>
            <a:r>
              <a:rPr kumimoji="1" lang="ko-KR" altLang="en-US" sz="2000" b="1">
                <a:solidFill>
                  <a:schemeClr val="accent3"/>
                </a:solidFill>
                <a:latin typeface="+mn-ea"/>
                <a:cs typeface="굴림"/>
              </a:rPr>
              <a:t>년</a:t>
            </a:r>
            <a:endParaRPr kumimoji="1" lang="ko-KR" altLang="en-US" sz="2000" b="1">
              <a:solidFill>
                <a:schemeClr val="accent3"/>
              </a:solidFill>
              <a:effectLst/>
              <a:latin typeface="+mn-ea"/>
              <a:cs typeface="굴림"/>
            </a:endParaRPr>
          </a:p>
        </p:txBody>
      </p:sp>
      <p:sp>
        <p:nvSpPr>
          <p:cNvPr id="36" name="TextBox 9"/>
          <p:cNvSpPr txBox="1"/>
          <p:nvPr/>
        </p:nvSpPr>
        <p:spPr>
          <a:xfrm>
            <a:off x="2058963" y="830915"/>
            <a:ext cx="2356653" cy="8403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 lang="ko-KR" altLang="en-US"/>
            </a:pPr>
            <a:r>
              <a:rPr lang="ko-KR" altLang="en-US" sz="1100" b="1">
                <a:solidFill>
                  <a:srgbClr val="ffc000"/>
                </a:solidFill>
                <a:latin typeface="한컴 고딕"/>
                <a:ea typeface="한컴 고딕"/>
              </a:rPr>
              <a:t>킹 피쳐스 신디케이트</a:t>
            </a:r>
            <a:endParaRPr lang="en-US" altLang="ko-KR" sz="1100">
              <a:ea typeface="한컴 고딕"/>
            </a:endParaRPr>
          </a:p>
          <a:p>
            <a:pPr>
              <a:lnSpc>
                <a:spcPct val="150000"/>
              </a:lnSpc>
              <a:defRPr lang="ko-KR" altLang="en-US"/>
            </a:pPr>
            <a:r>
              <a:rPr lang="ko-KR" altLang="en-US" sz="1100">
                <a:latin typeface="한컴 고딕"/>
                <a:ea typeface="한컴 고딕"/>
              </a:rPr>
              <a:t>연재 시작</a:t>
            </a:r>
            <a:endParaRPr lang="ko-KR" altLang="en-US" sz="1100">
              <a:ea typeface="한컴 고딕"/>
            </a:endParaRPr>
          </a:p>
          <a:p>
            <a:pPr>
              <a:lnSpc>
                <a:spcPct val="150000"/>
              </a:lnSpc>
              <a:defRPr lang="ko-KR" altLang="en-US"/>
            </a:pPr>
            <a:r>
              <a:rPr lang="ko-KR" altLang="en-US" sz="1100">
                <a:latin typeface="한컴 고딕"/>
                <a:ea typeface="한컴 고딕"/>
              </a:rPr>
              <a:t>이후 </a:t>
            </a:r>
            <a:r>
              <a:rPr lang="en-US" altLang="ko-KR" sz="1100">
                <a:latin typeface="한컴 고딕"/>
                <a:ea typeface="한컴 고딕"/>
              </a:rPr>
              <a:t>75</a:t>
            </a:r>
            <a:r>
              <a:rPr lang="ko-KR" altLang="en-US" sz="1100">
                <a:latin typeface="한컴 고딕"/>
                <a:ea typeface="한컴 고딕"/>
              </a:rPr>
              <a:t>년간 이어짐</a:t>
            </a:r>
            <a:endParaRPr lang="ko-KR" altLang="en-US" sz="1100">
              <a:ea typeface="한컴 고딕"/>
            </a:endParaRPr>
          </a:p>
        </p:txBody>
      </p:sp>
      <p:sp>
        <p:nvSpPr>
          <p:cNvPr id="37" name="TextBox 9"/>
          <p:cNvSpPr txBox="1"/>
          <p:nvPr/>
        </p:nvSpPr>
        <p:spPr>
          <a:xfrm>
            <a:off x="4792712" y="906779"/>
            <a:ext cx="1880576" cy="1345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Clr>
                <a:schemeClr val="accent1">
                  <a:lumMod val="75000"/>
                </a:schemeClr>
              </a:buClr>
              <a:buNone/>
              <a:defRPr lang="ko-KR" altLang="en-US"/>
            </a:pPr>
            <a:r>
              <a:rPr lang="en-US" altLang="ko-KR" sz="1100" b="1">
                <a:solidFill>
                  <a:schemeClr val="accent1">
                    <a:lumMod val="75000"/>
                  </a:schemeClr>
                </a:solidFill>
                <a:latin typeface="한컴 고딕"/>
                <a:ea typeface="한컴 고딕"/>
              </a:rPr>
              <a:t>TV</a:t>
            </a:r>
            <a:r>
              <a:rPr lang="ko-KR" altLang="en-US" sz="1100" b="1">
                <a:solidFill>
                  <a:schemeClr val="accent1">
                    <a:lumMod val="75000"/>
                  </a:schemeClr>
                </a:solidFill>
                <a:latin typeface="한컴 고딕"/>
                <a:ea typeface="한컴 고딕"/>
              </a:rPr>
              <a:t>판 애니메이션 제작</a:t>
            </a:r>
            <a:br>
              <a:rPr lang="ko-KR" altLang="en-US" sz="1100" b="1">
                <a:solidFill>
                  <a:schemeClr val="accent1">
                    <a:lumMod val="75000"/>
                  </a:schemeClr>
                </a:solidFill>
                <a:ea typeface="한컴 고딕"/>
              </a:rPr>
            </a:br>
            <a:r>
              <a:rPr lang="en-US" altLang="ko-KR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1950</a:t>
            </a:r>
            <a:r>
              <a:rPr lang="ko-KR" altLang="en-US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년대 중반을 기점으로 텔레비젼에서 방송하기 시작</a:t>
            </a:r>
            <a:r>
              <a:rPr lang="en-US" altLang="ko-KR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,</a:t>
            </a:r>
            <a:br>
              <a:rPr lang="ko-KR" altLang="en-US" sz="1100">
                <a:solidFill>
                  <a:schemeClr val="tx1"/>
                </a:solidFill>
                <a:effectLst/>
                <a:ea typeface="한컴 고딕"/>
              </a:rPr>
            </a:br>
            <a:r>
              <a:rPr lang="en-US" altLang="ko-KR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1960</a:t>
            </a:r>
            <a:r>
              <a:rPr lang="ko-KR" altLang="en-US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년대부터 </a:t>
            </a:r>
            <a:r>
              <a:rPr lang="en-US" altLang="ko-KR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2</a:t>
            </a:r>
            <a:r>
              <a:rPr lang="ko-KR" altLang="en-US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년동안 새 </a:t>
            </a:r>
            <a:r>
              <a:rPr lang="en-US" altLang="ko-KR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TV</a:t>
            </a:r>
            <a:r>
              <a:rPr lang="ko-KR" altLang="en-US" sz="1100">
                <a:solidFill>
                  <a:schemeClr val="tx1"/>
                </a:solidFill>
                <a:effectLst/>
                <a:latin typeface="한컴 고딕"/>
                <a:ea typeface="한컴 고딕"/>
              </a:rPr>
              <a:t>판 애니메이셔 제작</a:t>
            </a:r>
            <a:endParaRPr lang="ko-KR" altLang="en-US" sz="1100">
              <a:solidFill>
                <a:schemeClr val="tx1"/>
              </a:solidFill>
              <a:ea typeface="한컴 고딕"/>
            </a:endParaRPr>
          </a:p>
        </p:txBody>
      </p:sp>
      <p:sp>
        <p:nvSpPr>
          <p:cNvPr id="38" name="TextBox 9"/>
          <p:cNvSpPr txBox="1"/>
          <p:nvPr/>
        </p:nvSpPr>
        <p:spPr>
          <a:xfrm>
            <a:off x="3237291" y="3448971"/>
            <a:ext cx="1788433" cy="1092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 lang="ko-KR" altLang="en-US"/>
            </a:pPr>
            <a:r>
              <a:rPr lang="ko-KR" altLang="en-US" sz="1100" b="1">
                <a:solidFill>
                  <a:srgbClr val="c00000"/>
                </a:solidFill>
                <a:latin typeface="한컴 고딕"/>
                <a:ea typeface="한컴 고딕"/>
              </a:rPr>
              <a:t>애니메이션 제작</a:t>
            </a:r>
            <a:br>
              <a:rPr lang="ko-KR" altLang="en-US" sz="1100" b="1">
                <a:solidFill>
                  <a:srgbClr val="c00000"/>
                </a:solidFill>
                <a:ea typeface="한컴 고딕"/>
              </a:rPr>
            </a:br>
            <a:r>
              <a:rPr lang="en-US" altLang="ko-KR" sz="1100">
                <a:solidFill>
                  <a:schemeClr val="accent3">
                    <a:lumMod val="75000"/>
                  </a:schemeClr>
                </a:solidFill>
                <a:latin typeface="한컴 고딕"/>
                <a:ea typeface="한컴 고딕"/>
              </a:rPr>
              <a:t> </a:t>
            </a:r>
            <a:r>
              <a:rPr lang="ko-KR" altLang="en-US" sz="1100">
                <a:latin typeface="한컴 고딕"/>
                <a:ea typeface="한컴 고딕"/>
              </a:rPr>
              <a:t>파라마운트 픽쳐스 배급</a:t>
            </a:r>
            <a:br>
              <a:rPr lang="ko-KR" altLang="en-US" sz="1100">
                <a:ea typeface="한컴 고딕"/>
              </a:rPr>
            </a:br>
            <a:r>
              <a:rPr lang="ko-KR" altLang="en-US" sz="1100">
                <a:latin typeface="한컴 고딕"/>
                <a:ea typeface="한컴 고딕"/>
              </a:rPr>
              <a:t>극장용 단편 시리즈 제작</a:t>
            </a:r>
            <a:r>
              <a:rPr lang="en-US" altLang="ko-KR" sz="1100">
                <a:latin typeface="한컴 고딕"/>
                <a:ea typeface="한컴 고딕"/>
              </a:rPr>
              <a:t>~1957</a:t>
            </a:r>
            <a:r>
              <a:rPr lang="ko-KR" altLang="en-US" sz="1100">
                <a:latin typeface="한컴 고딕"/>
                <a:ea typeface="한컴 고딕"/>
              </a:rPr>
              <a:t>년까지 시리즈 발표</a:t>
            </a:r>
            <a:endParaRPr lang="en-US" altLang="ko-KR" sz="1100">
              <a:ea typeface="한컴 고딕"/>
            </a:endParaRPr>
          </a:p>
        </p:txBody>
      </p:sp>
      <p:sp>
        <p:nvSpPr>
          <p:cNvPr id="39" name="TextBox 9"/>
          <p:cNvSpPr txBox="1"/>
          <p:nvPr/>
        </p:nvSpPr>
        <p:spPr>
          <a:xfrm>
            <a:off x="6655860" y="3448971"/>
            <a:ext cx="1611082" cy="1098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 lang="ko-KR" altLang="en-US"/>
            </a:pPr>
            <a:r>
              <a:rPr lang="ko-KR" altLang="en-US" sz="1100" b="1">
                <a:solidFill>
                  <a:schemeClr val="accent3">
                    <a:lumMod val="75000"/>
                  </a:schemeClr>
                </a:solidFill>
                <a:latin typeface="한컴 고딕"/>
                <a:ea typeface="한컴 고딕"/>
              </a:rPr>
              <a:t>한국에서 방영</a:t>
            </a:r>
            <a:br>
              <a:rPr lang="ko-KR" altLang="en-US" sz="1100" b="1">
                <a:solidFill>
                  <a:schemeClr val="accent3">
                    <a:lumMod val="75000"/>
                  </a:schemeClr>
                </a:solidFill>
                <a:ea typeface="한컴 고딕"/>
              </a:rPr>
            </a:br>
            <a:r>
              <a:rPr lang="en-US" altLang="ko-KR" sz="1100">
                <a:solidFill>
                  <a:schemeClr val="accent3">
                    <a:lumMod val="75000"/>
                  </a:schemeClr>
                </a:solidFill>
                <a:latin typeface="한컴 고딕"/>
                <a:ea typeface="한컴 고딕"/>
              </a:rPr>
              <a:t> </a:t>
            </a:r>
            <a:r>
              <a:rPr lang="en-US" altLang="ko-KR" sz="1100">
                <a:latin typeface="한컴 고딕"/>
                <a:ea typeface="한컴 고딕"/>
              </a:rPr>
              <a:t>g1968</a:t>
            </a:r>
            <a:r>
              <a:rPr lang="ko-KR" altLang="en-US" sz="1100">
                <a:latin typeface="한컴 고딕"/>
                <a:ea typeface="한컴 고딕"/>
              </a:rPr>
              <a:t>년 </a:t>
            </a:r>
            <a:r>
              <a:rPr lang="en-US" altLang="ko-KR" sz="1100">
                <a:latin typeface="한컴 고딕"/>
                <a:ea typeface="한컴 고딕"/>
              </a:rPr>
              <a:t>‘</a:t>
            </a:r>
            <a:r>
              <a:rPr lang="ko-KR" altLang="en-US" sz="1100">
                <a:latin typeface="한컴 고딕"/>
                <a:ea typeface="한컴 고딕"/>
              </a:rPr>
              <a:t>주먹대장 뽀빠이</a:t>
            </a:r>
            <a:r>
              <a:rPr lang="en-US" altLang="ko-KR" sz="1100">
                <a:latin typeface="한컴 고딕"/>
                <a:ea typeface="한컴 고딕"/>
              </a:rPr>
              <a:t>’</a:t>
            </a:r>
            <a:r>
              <a:rPr lang="ko-KR" altLang="en-US" sz="1100">
                <a:latin typeface="한컴 고딕"/>
                <a:ea typeface="한컴 고딕"/>
              </a:rPr>
              <a:t> 라는 제목으로 </a:t>
            </a:r>
            <a:r>
              <a:rPr lang="en-US" altLang="ko-KR" sz="1100">
                <a:latin typeface="한컴 고딕"/>
                <a:ea typeface="한컴 고딕"/>
              </a:rPr>
              <a:t>MBC</a:t>
            </a:r>
            <a:r>
              <a:rPr lang="ko-KR" altLang="en-US" sz="1100">
                <a:latin typeface="한컴 고딕"/>
                <a:ea typeface="한컴 고딕"/>
              </a:rPr>
              <a:t>에서 방영</a:t>
            </a:r>
            <a:endParaRPr lang="en-US" altLang="ko-KR" sz="1100">
              <a:ea typeface="한컴 고딕"/>
            </a:endParaRPr>
          </a:p>
        </p:txBody>
      </p:sp>
      <p:grpSp>
        <p:nvGrpSpPr>
          <p:cNvPr id="40" name="그룹 82"/>
          <p:cNvGrpSpPr/>
          <p:nvPr/>
        </p:nvGrpSpPr>
        <p:grpSpPr>
          <a:xfrm rot="1421153" flipV="1">
            <a:off x="4996454" y="2550055"/>
            <a:ext cx="220656" cy="234130"/>
            <a:chOff x="7691843" y="1348320"/>
            <a:chExt cx="672289" cy="703785"/>
          </a:xfrm>
        </p:grpSpPr>
        <p:sp>
          <p:nvSpPr>
            <p:cNvPr id="41" name="타원 83"/>
            <p:cNvSpPr/>
            <p:nvPr/>
          </p:nvSpPr>
          <p:spPr>
            <a:xfrm rot="860521">
              <a:off x="7691843" y="1672260"/>
              <a:ext cx="672289" cy="559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42" name="타원 84"/>
            <p:cNvSpPr/>
            <p:nvPr/>
          </p:nvSpPr>
          <p:spPr>
            <a:xfrm>
              <a:off x="7908924" y="1581151"/>
              <a:ext cx="238126" cy="238124"/>
            </a:xfrm>
            <a:prstGeom prst="ellipse">
              <a:avLst/>
            </a:prstGeom>
            <a:gradFill flip="none" rotWithShape="1">
              <a:gsLst>
                <a:gs pos="10000">
                  <a:schemeClr val="bg1">
                    <a:alpha val="8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43" name="타원 85"/>
            <p:cNvSpPr/>
            <p:nvPr/>
          </p:nvSpPr>
          <p:spPr>
            <a:xfrm rot="6260521">
              <a:off x="7676095" y="1673511"/>
              <a:ext cx="703785" cy="5340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44" name="그룹 86"/>
          <p:cNvGrpSpPr/>
          <p:nvPr/>
        </p:nvGrpSpPr>
        <p:grpSpPr>
          <a:xfrm rot="1421153" flipV="1">
            <a:off x="8316914" y="2550055"/>
            <a:ext cx="220656" cy="234130"/>
            <a:chOff x="7691843" y="1348320"/>
            <a:chExt cx="672289" cy="703785"/>
          </a:xfrm>
        </p:grpSpPr>
        <p:sp>
          <p:nvSpPr>
            <p:cNvPr id="45" name="타원 87"/>
            <p:cNvSpPr/>
            <p:nvPr/>
          </p:nvSpPr>
          <p:spPr>
            <a:xfrm rot="860521">
              <a:off x="7691843" y="1672260"/>
              <a:ext cx="672289" cy="5590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46" name="타원 88"/>
            <p:cNvSpPr/>
            <p:nvPr/>
          </p:nvSpPr>
          <p:spPr>
            <a:xfrm>
              <a:off x="7908924" y="1581151"/>
              <a:ext cx="238126" cy="238124"/>
            </a:xfrm>
            <a:prstGeom prst="ellipse">
              <a:avLst/>
            </a:prstGeom>
            <a:gradFill flip="none" rotWithShape="1">
              <a:gsLst>
                <a:gs pos="10000">
                  <a:schemeClr val="bg1">
                    <a:alpha val="8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>
                <a:solidFill>
                  <a:sysClr val="windowText" lastClr="000000"/>
                </a:solidFill>
              </a:endParaRPr>
            </a:p>
          </p:txBody>
        </p:sp>
        <p:sp>
          <p:nvSpPr>
            <p:cNvPr id="47" name="타원 89"/>
            <p:cNvSpPr/>
            <p:nvPr/>
          </p:nvSpPr>
          <p:spPr>
            <a:xfrm rot="6260521">
              <a:off x="7676095" y="1673511"/>
              <a:ext cx="703785" cy="53404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alpha val="7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52" name=""/>
          <p:cNvSpPr txBox="1"/>
          <p:nvPr/>
        </p:nvSpPr>
        <p:spPr>
          <a:xfrm>
            <a:off x="0" y="1571925"/>
            <a:ext cx="1492708" cy="99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연</a:t>
            </a:r>
            <a:endParaRPr lang="ko-KR" altLang="en-US" sz="3000" b="1">
              <a:solidFill>
                <a:schemeClr val="lt1"/>
              </a:solidFill>
              <a:latin typeface="한컴 고딕"/>
              <a:ea typeface="한컴 고딕"/>
              <a:sym typeface="한컴돋움"/>
            </a:endParaRPr>
          </a:p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혁</a:t>
            </a:r>
            <a:endParaRPr lang="ko-KR" altLang="en-US" sz="3000" b="1">
              <a:solidFill>
                <a:schemeClr val="lt1"/>
              </a:solidFill>
              <a:ea typeface="한컴 고딕"/>
              <a:sym typeface="한컴돋움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"/>
          <p:cNvSpPr/>
          <p:nvPr/>
        </p:nvSpPr>
        <p:spPr>
          <a:xfrm>
            <a:off x="0" y="906779"/>
            <a:ext cx="1492708" cy="34067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651348" cy="614640"/>
          </a:xfrm>
          <a:prstGeom prst="rect">
            <a:avLst/>
          </a:prstGeom>
        </p:spPr>
      </p:pic>
      <p:sp>
        <p:nvSpPr>
          <p:cNvPr id="19" name=""/>
          <p:cNvSpPr>
            <a:spLocks noGrp="1"/>
          </p:cNvSpPr>
          <p:nvPr>
            <p:ph type="title" idx="0"/>
          </p:nvPr>
        </p:nvSpPr>
        <p:spPr>
          <a:xfrm>
            <a:off x="362122" y="221314"/>
            <a:ext cx="1168686" cy="609600"/>
          </a:xfrm>
        </p:spPr>
        <p:txBody>
          <a:bodyPr/>
          <a:lstStyle/>
          <a:p>
            <a:pPr>
              <a:defRPr/>
            </a:pPr>
            <a:r>
              <a:rPr lang="en-US" altLang="ko-KR" sz="2200" b="1" spc="-200">
                <a:latin typeface="한컴 고딕"/>
                <a:ea typeface="한컴 고딕"/>
              </a:rPr>
              <a:t>Popeye</a:t>
            </a:r>
            <a:endParaRPr lang="ko-KR" altLang="en-US" sz="2200" b="1" spc="-200">
              <a:latin typeface="한컴 고딕"/>
              <a:ea typeface="한컴 고딕"/>
            </a:endParaRPr>
          </a:p>
        </p:txBody>
      </p:sp>
      <p:sp>
        <p:nvSpPr>
          <p:cNvPr id="50" name=""/>
          <p:cNvSpPr txBox="1"/>
          <p:nvPr/>
        </p:nvSpPr>
        <p:spPr>
          <a:xfrm>
            <a:off x="0" y="1571925"/>
            <a:ext cx="1492708" cy="999825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연</a:t>
            </a:r>
            <a:endParaRPr lang="ko-KR" altLang="en-US" sz="3000" b="1">
              <a:solidFill>
                <a:schemeClr val="lt1"/>
              </a:solidFill>
              <a:latin typeface="한컴 고딕"/>
              <a:ea typeface="한컴 고딕"/>
              <a:sym typeface="한컴돋움"/>
            </a:endParaRPr>
          </a:p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혁</a:t>
            </a:r>
            <a:endParaRPr lang="ko-KR" altLang="en-US" sz="3000" b="1">
              <a:solidFill>
                <a:schemeClr val="lt1"/>
              </a:solidFill>
              <a:ea typeface="한컴 고딕"/>
              <a:sym typeface="한컴돋움"/>
            </a:endParaRPr>
          </a:p>
        </p:txBody>
      </p:sp>
      <p:pic>
        <p:nvPicPr>
          <p:cNvPr id="51" name=""/>
          <p:cNvPicPr>
            <a:picLocks noChangeAspect="1"/>
          </p:cNvPicPr>
          <p:nvPr/>
        </p:nvPicPr>
        <p:blipFill rotWithShape="1">
          <a:blip r:embed="rId3"/>
          <a:srcRect t="2870"/>
          <a:stretch>
            <a:fillRect/>
          </a:stretch>
        </p:blipFill>
        <p:spPr>
          <a:xfrm>
            <a:off x="1909625" y="1779706"/>
            <a:ext cx="6494965" cy="1922284"/>
          </a:xfrm>
          <a:prstGeom prst="rect">
            <a:avLst/>
          </a:prstGeom>
        </p:spPr>
      </p:pic>
      <p:sp>
        <p:nvSpPr>
          <p:cNvPr id="52" name=""/>
          <p:cNvSpPr txBox="1"/>
          <p:nvPr/>
        </p:nvSpPr>
        <p:spPr>
          <a:xfrm>
            <a:off x="1866918" y="3841409"/>
            <a:ext cx="6693939" cy="295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1400"/>
              <a:t>*</a:t>
            </a:r>
            <a:r>
              <a:rPr lang="ko-KR" altLang="en-US" sz="1400"/>
              <a:t> 출처</a:t>
            </a:r>
            <a:r>
              <a:rPr lang="en-US" altLang="ko-KR" sz="1400"/>
              <a:t>:</a:t>
            </a:r>
            <a:r>
              <a:rPr lang="ko-KR" altLang="en-US" sz="1400"/>
              <a:t> 나무위키 </a:t>
            </a:r>
            <a:r>
              <a:rPr lang="en-US" altLang="ko-KR" sz="1400"/>
              <a:t>https://namu.wiki/w/%EB%BD%80%EB%B9%A0%EC%9D%B4</a:t>
            </a:r>
            <a:endParaRPr lang="en-US" altLang="ko-KR" sz="1400"/>
          </a:p>
        </p:txBody>
      </p:sp>
      <p:sp>
        <p:nvSpPr>
          <p:cNvPr id="53" name=""/>
          <p:cNvSpPr txBox="1"/>
          <p:nvPr/>
        </p:nvSpPr>
        <p:spPr>
          <a:xfrm>
            <a:off x="1829898" y="906779"/>
            <a:ext cx="6767980" cy="634366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lstStyle/>
          <a:p>
            <a:pPr>
              <a:lnSpc>
                <a:spcPct val="140000"/>
              </a:lnSpc>
              <a:spcBef>
                <a:spcPts val="0"/>
              </a:spcBef>
              <a:defRPr/>
            </a:pP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▶ </a:t>
            </a:r>
            <a:r>
              <a:rPr lang="en-US" altLang="ko-KR" sz="1300" b="1">
                <a:solidFill>
                  <a:srgbClr val="262626"/>
                </a:solidFill>
                <a:latin typeface="한컴 고딕"/>
                <a:ea typeface="한컴 고딕"/>
              </a:rPr>
              <a:t>1987</a:t>
            </a: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년 뽀빠이와 아들</a:t>
            </a:r>
            <a:r>
              <a:rPr lang="en-US" altLang="ko-KR" sz="1300" b="1">
                <a:solidFill>
                  <a:srgbClr val="262626"/>
                </a:solidFill>
                <a:latin typeface="한컴 고딕"/>
                <a:ea typeface="한컴 고딕"/>
              </a:rPr>
              <a:t>(Popeye and Son)</a:t>
            </a: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 이라는 후속 애니메이션 시리즈 방영</a:t>
            </a:r>
            <a:endParaRPr lang="ko-KR" altLang="en-US" sz="1300" b="1">
              <a:solidFill>
                <a:srgbClr val="262626"/>
              </a:solidFill>
              <a:ea typeface="한컴 고딕"/>
            </a:endParaRPr>
          </a:p>
          <a:p>
            <a:pPr>
              <a:lnSpc>
                <a:spcPct val="140000"/>
              </a:lnSpc>
              <a:spcBef>
                <a:spcPts val="0"/>
              </a:spcBef>
              <a:defRPr/>
            </a:pP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▶ 국내는 </a:t>
            </a:r>
            <a:r>
              <a:rPr lang="en-US" altLang="ko-KR" sz="1300" b="1">
                <a:solidFill>
                  <a:srgbClr val="262626"/>
                </a:solidFill>
                <a:latin typeface="한컴 고딕"/>
                <a:ea typeface="한컴 고딕"/>
              </a:rPr>
              <a:t>1989</a:t>
            </a: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년 </a:t>
            </a:r>
            <a:r>
              <a:rPr lang="en-US" altLang="ko-KR" sz="1300" b="1">
                <a:solidFill>
                  <a:srgbClr val="262626"/>
                </a:solidFill>
                <a:latin typeface="한컴 고딕"/>
                <a:ea typeface="한컴 고딕"/>
              </a:rPr>
              <a:t>10</a:t>
            </a: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월 </a:t>
            </a:r>
            <a:r>
              <a:rPr lang="en-US" altLang="ko-KR" sz="1300" b="1">
                <a:solidFill>
                  <a:srgbClr val="262626"/>
                </a:solidFill>
                <a:latin typeface="한컴 고딕"/>
                <a:ea typeface="한컴 고딕"/>
              </a:rPr>
              <a:t>19</a:t>
            </a: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일</a:t>
            </a:r>
            <a:r>
              <a:rPr lang="en-US" altLang="ko-KR" sz="1300" b="1">
                <a:solidFill>
                  <a:srgbClr val="262626"/>
                </a:solidFill>
                <a:latin typeface="한컴 고딕"/>
                <a:ea typeface="한컴 고딕"/>
              </a:rPr>
              <a:t>~12</a:t>
            </a: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월 </a:t>
            </a:r>
            <a:r>
              <a:rPr lang="en-US" altLang="ko-KR" sz="1300" b="1">
                <a:solidFill>
                  <a:srgbClr val="262626"/>
                </a:solidFill>
                <a:latin typeface="한컴 고딕"/>
                <a:ea typeface="한컴 고딕"/>
              </a:rPr>
              <a:t>7</a:t>
            </a: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일까지 </a:t>
            </a:r>
            <a:r>
              <a:rPr lang="en-US" altLang="ko-KR" sz="1300" b="1">
                <a:solidFill>
                  <a:srgbClr val="262626"/>
                </a:solidFill>
                <a:latin typeface="한컴 고딕"/>
                <a:ea typeface="한컴 고딕"/>
              </a:rPr>
              <a:t>KBS</a:t>
            </a:r>
            <a:r>
              <a:rPr lang="ko-KR" altLang="en-US" sz="1300" b="1">
                <a:solidFill>
                  <a:srgbClr val="262626"/>
                </a:solidFill>
                <a:latin typeface="한컴 고딕"/>
                <a:ea typeface="한컴 고딕"/>
              </a:rPr>
              <a:t>에서 매주 목요일 방영</a:t>
            </a:r>
            <a:endParaRPr lang="ko-KR" altLang="en-US" sz="1300" b="1">
              <a:solidFill>
                <a:srgbClr val="262626"/>
              </a:solidFill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"/>
          <p:cNvSpPr/>
          <p:nvPr/>
        </p:nvSpPr>
        <p:spPr>
          <a:xfrm>
            <a:off x="0" y="906779"/>
            <a:ext cx="1492708" cy="34067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651348" cy="614640"/>
          </a:xfrm>
          <a:prstGeom prst="rect">
            <a:avLst/>
          </a:prstGeom>
        </p:spPr>
      </p:pic>
      <p:sp>
        <p:nvSpPr>
          <p:cNvPr id="19" name=""/>
          <p:cNvSpPr>
            <a:spLocks noGrp="1"/>
          </p:cNvSpPr>
          <p:nvPr>
            <p:ph type="title" idx="0"/>
          </p:nvPr>
        </p:nvSpPr>
        <p:spPr>
          <a:xfrm>
            <a:off x="362122" y="221314"/>
            <a:ext cx="1168686" cy="609600"/>
          </a:xfrm>
        </p:spPr>
        <p:txBody>
          <a:bodyPr/>
          <a:lstStyle/>
          <a:p>
            <a:pPr>
              <a:defRPr/>
            </a:pPr>
            <a:r>
              <a:rPr lang="en-US" altLang="ko-KR" sz="2200" b="1" spc="-200">
                <a:latin typeface="한컴 고딕"/>
                <a:ea typeface="한컴 고딕"/>
              </a:rPr>
              <a:t>Popeye</a:t>
            </a:r>
            <a:endParaRPr lang="ko-KR" altLang="en-US" sz="2200" b="1" spc="-200">
              <a:latin typeface="한컴 고딕"/>
              <a:ea typeface="한컴 고딕"/>
            </a:endParaRPr>
          </a:p>
        </p:txBody>
      </p:sp>
      <p:sp>
        <p:nvSpPr>
          <p:cNvPr id="50" name=""/>
          <p:cNvSpPr txBox="1"/>
          <p:nvPr/>
        </p:nvSpPr>
        <p:spPr>
          <a:xfrm>
            <a:off x="0" y="1518278"/>
            <a:ext cx="1492708" cy="1461142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애니</a:t>
            </a:r>
            <a:endParaRPr lang="ko-KR" altLang="en-US" sz="3000" b="1">
              <a:solidFill>
                <a:schemeClr val="lt1"/>
              </a:solidFill>
              <a:latin typeface="한컴 고딕"/>
              <a:ea typeface="한컴 고딕"/>
              <a:sym typeface="한컴돋움"/>
            </a:endParaRPr>
          </a:p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메이션</a:t>
            </a:r>
            <a:endParaRPr lang="ko-KR" altLang="en-US" sz="3000" b="1">
              <a:solidFill>
                <a:schemeClr val="lt1"/>
              </a:solidFill>
              <a:latin typeface="한컴 고딕"/>
              <a:ea typeface="한컴 고딕"/>
              <a:sym typeface="한컴돋움"/>
            </a:endParaRPr>
          </a:p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시리즈</a:t>
            </a:r>
            <a:endParaRPr lang="ko-KR" altLang="en-US" sz="3000" b="1">
              <a:solidFill>
                <a:schemeClr val="lt1"/>
              </a:solidFill>
              <a:latin typeface="한컴 고딕"/>
              <a:ea typeface="한컴 고딕"/>
              <a:sym typeface="한컴돋움"/>
            </a:endParaRPr>
          </a:p>
        </p:txBody>
      </p:sp>
      <p:sp>
        <p:nvSpPr>
          <p:cNvPr id="86" name=""/>
          <p:cNvSpPr/>
          <p:nvPr/>
        </p:nvSpPr>
        <p:spPr>
          <a:xfrm>
            <a:off x="1530808" y="906779"/>
            <a:ext cx="4551584" cy="251321"/>
          </a:xfrm>
          <a:prstGeom prst="snip1Rect">
            <a:avLst>
              <a:gd name="adj" fmla="val 16667"/>
            </a:avLst>
          </a:prstGeom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ko-KR" sz="1400" b="1">
                <a:solidFill>
                  <a:srgbClr val="000000"/>
                </a:solidFill>
                <a:latin typeface="한컴 고딕"/>
                <a:ea typeface="한컴 고딕"/>
              </a:rPr>
              <a:t>•Popeye the sailor(1933-1957)</a:t>
            </a:r>
            <a:endParaRPr lang="en-US" altLang="ko-KR" sz="1400" b="1">
              <a:solidFill>
                <a:srgbClr val="000000"/>
              </a:solidFill>
              <a:ea typeface="한컴 고딕"/>
            </a:endParaRPr>
          </a:p>
        </p:txBody>
      </p:sp>
      <p:sp>
        <p:nvSpPr>
          <p:cNvPr id="87" name=""/>
          <p:cNvSpPr txBox="1"/>
          <p:nvPr/>
        </p:nvSpPr>
        <p:spPr>
          <a:xfrm>
            <a:off x="1782534" y="1158100"/>
            <a:ext cx="6976656" cy="25922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en-US" altLang="ko-KR" sz="1100">
                <a:latin typeface="한컴 고딕"/>
                <a:ea typeface="한컴 고딕"/>
              </a:rPr>
              <a:t>파라마운트 배급, 플레이셔 스튜디오(1942년부턴 페이머스 스튜디오) 제작, 극장용 단편 시리즈.</a:t>
            </a:r>
            <a:endParaRPr lang="en-US" altLang="ko-KR" sz="1100">
              <a:ea typeface="한컴 고딕"/>
            </a:endParaRPr>
          </a:p>
        </p:txBody>
      </p:sp>
      <p:sp>
        <p:nvSpPr>
          <p:cNvPr id="88" name=""/>
          <p:cNvSpPr/>
          <p:nvPr/>
        </p:nvSpPr>
        <p:spPr>
          <a:xfrm>
            <a:off x="1530808" y="1518278"/>
            <a:ext cx="4551584" cy="251321"/>
          </a:xfrm>
          <a:prstGeom prst="snip1Rect">
            <a:avLst>
              <a:gd name="adj" fmla="val 16667"/>
            </a:avLst>
          </a:prstGeom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ko-KR" sz="1400" b="1">
                <a:solidFill>
                  <a:srgbClr val="000000"/>
                </a:solidFill>
                <a:latin typeface="한컴 고딕"/>
                <a:ea typeface="한컴 고딕"/>
              </a:rPr>
              <a:t>•Popeye the sailor(1960-1962)</a:t>
            </a:r>
            <a:endParaRPr lang="en-US" altLang="ko-KR" sz="1400" b="1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89" name=""/>
          <p:cNvSpPr txBox="1"/>
          <p:nvPr/>
        </p:nvSpPr>
        <p:spPr>
          <a:xfrm>
            <a:off x="1782534" y="1769598"/>
            <a:ext cx="6976656" cy="419247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en-US" altLang="ko-KR" sz="1100">
                <a:ea typeface="한컴 고딕"/>
              </a:rPr>
              <a:t>ABC 방송, 킹 피쳐스 신디케이트 &amp; 래리 하먼 픽쳐스 &amp; 렘브란트 필름 &amp; 할라와 바첼러 &amp; 제럴드 레이 스튜디오 &amp; 잭 키니 프로덕션 &amp; 파라마운트 카툰 스튜디오 제작, TV판 단편 시리즈.</a:t>
            </a:r>
            <a:endParaRPr lang="en-US" altLang="ko-KR" sz="1100">
              <a:ea typeface="한컴 고딕"/>
            </a:endParaRPr>
          </a:p>
        </p:txBody>
      </p:sp>
      <p:sp>
        <p:nvSpPr>
          <p:cNvPr id="90" name=""/>
          <p:cNvSpPr/>
          <p:nvPr/>
        </p:nvSpPr>
        <p:spPr>
          <a:xfrm>
            <a:off x="1530808" y="2358529"/>
            <a:ext cx="4551584" cy="251321"/>
          </a:xfrm>
          <a:prstGeom prst="snip1Rect">
            <a:avLst>
              <a:gd name="adj" fmla="val 16667"/>
            </a:avLst>
          </a:prstGeom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ko-KR" sz="1400" b="1">
                <a:solidFill>
                  <a:srgbClr val="000000"/>
                </a:solidFill>
                <a:latin typeface="한컴 고딕"/>
                <a:ea typeface="한컴 고딕"/>
              </a:rPr>
              <a:t>•the all-new popeye hour(1978~1983)</a:t>
            </a:r>
            <a:endParaRPr lang="en-US" altLang="ko-KR" sz="1400" b="1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91" name=""/>
          <p:cNvSpPr txBox="1"/>
          <p:nvPr/>
        </p:nvSpPr>
        <p:spPr>
          <a:xfrm>
            <a:off x="1782534" y="2609850"/>
            <a:ext cx="6976656" cy="255270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en-US" altLang="ko-KR" sz="1100">
                <a:ea typeface="한컴 고딕"/>
              </a:rPr>
              <a:t>CBS 방송, 해나-바베라 프로덕션 &amp; 킹 피쳐스 신디케이트 제작, TV판 단편 시리즈</a:t>
            </a:r>
            <a:endParaRPr lang="en-US" altLang="ko-KR" sz="1100">
              <a:ea typeface="한컴 고딕"/>
            </a:endParaRPr>
          </a:p>
        </p:txBody>
      </p:sp>
      <p:sp>
        <p:nvSpPr>
          <p:cNvPr id="92" name=""/>
          <p:cNvSpPr/>
          <p:nvPr/>
        </p:nvSpPr>
        <p:spPr>
          <a:xfrm>
            <a:off x="1530808" y="3021023"/>
            <a:ext cx="4551584" cy="251321"/>
          </a:xfrm>
          <a:prstGeom prst="snip1Rect">
            <a:avLst>
              <a:gd name="adj" fmla="val 16667"/>
            </a:avLst>
          </a:prstGeom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ko-KR" sz="1400" b="1">
                <a:solidFill>
                  <a:srgbClr val="000000"/>
                </a:solidFill>
                <a:latin typeface="한컴 고딕"/>
                <a:ea typeface="한컴 고딕"/>
              </a:rPr>
              <a:t>•popeye and son(1987)</a:t>
            </a:r>
            <a:endParaRPr lang="en-US" altLang="ko-KR" sz="1400" b="1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93" name=""/>
          <p:cNvSpPr txBox="1"/>
          <p:nvPr/>
        </p:nvSpPr>
        <p:spPr>
          <a:xfrm>
            <a:off x="1782534" y="3272343"/>
            <a:ext cx="6976656" cy="259527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en-US" altLang="ko-KR" sz="1100">
                <a:ea typeface="한컴 고딕"/>
              </a:rPr>
              <a:t>CBS 방송, 해나-바베라 프로덕션 &amp; 킹 피쳐스 엔터테인먼트 제작, tv판 단편 시리즈.</a:t>
            </a:r>
            <a:endParaRPr lang="en-US" altLang="ko-KR" sz="1100">
              <a:ea typeface="한컴 고딕"/>
            </a:endParaRPr>
          </a:p>
        </p:txBody>
      </p:sp>
      <p:sp>
        <p:nvSpPr>
          <p:cNvPr id="94" name=""/>
          <p:cNvSpPr/>
          <p:nvPr/>
        </p:nvSpPr>
        <p:spPr>
          <a:xfrm>
            <a:off x="1530808" y="3731854"/>
            <a:ext cx="4551584" cy="251321"/>
          </a:xfrm>
          <a:prstGeom prst="snip1Rect">
            <a:avLst>
              <a:gd name="adj" fmla="val 16667"/>
            </a:avLst>
          </a:prstGeom>
          <a:ln>
            <a:noFill/>
          </a:ln>
        </p:spPr>
        <p:style>
          <a:lnRef idx="2">
            <a:schemeClr val="accent2">
              <a:shade val="2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p>
            <a:pPr>
              <a:defRPr/>
            </a:pPr>
            <a:r>
              <a:rPr lang="en-US" altLang="ko-KR" sz="1400" b="1">
                <a:solidFill>
                  <a:srgbClr val="000000"/>
                </a:solidFill>
                <a:latin typeface="한컴 고딕"/>
                <a:ea typeface="한컴 고딕"/>
              </a:rPr>
              <a:t>•the popeye show(2001~2003)</a:t>
            </a:r>
            <a:endParaRPr lang="en-US" altLang="ko-KR" sz="1400" b="1">
              <a:solidFill>
                <a:srgbClr val="000000"/>
              </a:solidFill>
              <a:latin typeface="한컴 고딕"/>
              <a:ea typeface="한컴 고딕"/>
            </a:endParaRPr>
          </a:p>
        </p:txBody>
      </p:sp>
      <p:sp>
        <p:nvSpPr>
          <p:cNvPr id="95" name=""/>
          <p:cNvSpPr txBox="1"/>
          <p:nvPr/>
        </p:nvSpPr>
        <p:spPr>
          <a:xfrm>
            <a:off x="1782534" y="4046169"/>
            <a:ext cx="6976656" cy="257226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en-US" altLang="ko-KR" sz="1100">
                <a:ea typeface="한컴 고딕"/>
              </a:rPr>
              <a:t>카툰네트워크 방송, 극장판 총집편 재방송 시리즈.</a:t>
            </a:r>
            <a:endParaRPr lang="en-US" altLang="ko-KR" sz="1100">
              <a:ea typeface="한컴 고딕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"/>
          <p:cNvSpPr/>
          <p:nvPr/>
        </p:nvSpPr>
        <p:spPr>
          <a:xfrm>
            <a:off x="0" y="906779"/>
            <a:ext cx="1492708" cy="34067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  <p:pic>
        <p:nvPicPr>
          <p:cNvPr id="18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0" y="0"/>
            <a:ext cx="651348" cy="614640"/>
          </a:xfrm>
          <a:prstGeom prst="rect">
            <a:avLst/>
          </a:prstGeom>
        </p:spPr>
      </p:pic>
      <p:sp>
        <p:nvSpPr>
          <p:cNvPr id="19" name=""/>
          <p:cNvSpPr>
            <a:spLocks noGrp="1"/>
          </p:cNvSpPr>
          <p:nvPr>
            <p:ph type="title" idx="0"/>
          </p:nvPr>
        </p:nvSpPr>
        <p:spPr>
          <a:xfrm>
            <a:off x="362122" y="221314"/>
            <a:ext cx="1168686" cy="609600"/>
          </a:xfrm>
        </p:spPr>
        <p:txBody>
          <a:bodyPr/>
          <a:lstStyle/>
          <a:p>
            <a:pPr>
              <a:defRPr/>
            </a:pPr>
            <a:r>
              <a:rPr lang="en-US" altLang="ko-KR" sz="2200" b="1" spc="-200">
                <a:latin typeface="한컴 고딕"/>
                <a:ea typeface="한컴 고딕"/>
              </a:rPr>
              <a:t>Popeye</a:t>
            </a:r>
            <a:endParaRPr lang="ko-KR" altLang="en-US" sz="2200" b="1" spc="-200">
              <a:latin typeface="한컴 고딕"/>
              <a:ea typeface="한컴 고딕"/>
            </a:endParaRPr>
          </a:p>
        </p:txBody>
      </p:sp>
      <p:sp>
        <p:nvSpPr>
          <p:cNvPr id="50" name=""/>
          <p:cNvSpPr txBox="1"/>
          <p:nvPr/>
        </p:nvSpPr>
        <p:spPr>
          <a:xfrm>
            <a:off x="0" y="1518278"/>
            <a:ext cx="1492707" cy="1003942"/>
          </a:xfrm>
          <a:prstGeom prst="rect">
            <a:avLst/>
          </a:prstGeom>
        </p:spPr>
        <p:txBody>
          <a:bodyPr wrap="square">
            <a:spAutoFit/>
          </a:bodyPr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영상</a:t>
            </a:r>
            <a:endParaRPr lang="ko-KR" altLang="en-US" sz="3000" b="1">
              <a:solidFill>
                <a:schemeClr val="lt1"/>
              </a:solidFill>
              <a:latin typeface="한컴 고딕"/>
              <a:ea typeface="한컴 고딕"/>
              <a:sym typeface="한컴돋움"/>
            </a:endParaRPr>
          </a:p>
          <a:p>
            <a:pPr algn="ctr">
              <a:defRPr/>
            </a:pPr>
            <a:r>
              <a:rPr lang="ko-KR" altLang="en-US" sz="3000" b="1">
                <a:solidFill>
                  <a:schemeClr val="lt1"/>
                </a:solidFill>
                <a:latin typeface="한컴 고딕"/>
                <a:ea typeface="한컴 고딕"/>
                <a:sym typeface="한컴돋움"/>
              </a:rPr>
              <a:t>시청</a:t>
            </a:r>
            <a:endParaRPr lang="ko-KR" altLang="en-US" sz="3000" b="1">
              <a:solidFill>
                <a:schemeClr val="lt1"/>
              </a:solidFill>
              <a:latin typeface="한컴 고딕"/>
              <a:ea typeface="한컴 고딕"/>
              <a:sym typeface="한컴돋움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1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오렌지">
  <a:themeElements>
    <a:clrScheme name="오렌지">
      <a:dk1>
        <a:srgbClr val="fe6100"/>
      </a:dk1>
      <a:lt1>
        <a:srgbClr val="ffffff"/>
      </a:lt1>
      <a:dk2>
        <a:srgbClr val="363636"/>
      </a:dk2>
      <a:lt2>
        <a:srgbClr val="f79015"/>
      </a:lt2>
      <a:accent1>
        <a:srgbClr val="ff4546"/>
      </a:accent1>
      <a:accent2>
        <a:srgbClr val="d8d8d8"/>
      </a:accent2>
      <a:accent3>
        <a:srgbClr val="ffcc00"/>
      </a:accent3>
      <a:accent4>
        <a:srgbClr val="823200"/>
      </a:accent4>
      <a:accent5>
        <a:srgbClr val="858585"/>
      </a:accent5>
      <a:accent6>
        <a:srgbClr val="993366"/>
      </a:accent6>
      <a:hlink>
        <a:srgbClr val="ccff33"/>
      </a:hlink>
      <a:folHlink>
        <a:srgbClr val="800080"/>
      </a:folHlink>
    </a:clrScheme>
    <a:fontScheme name="오렌지">
      <a:majorFont>
        <a:latin typeface="Verdana"/>
        <a:ea typeface=""/>
        <a:cs typeface=""/>
        <a:font script="Jpan" typeface="MS PGothic"/>
        <a:font script="Hang" typeface="HY울릉도M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한컴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오렌지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48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gradFill rotWithShape="1">
          <a:gsLst>
            <a:gs pos="0">
              <a:schemeClr val="phClr">
                <a:shade val="80000"/>
                <a:hueMod val="80000"/>
                <a:satMod val="100000"/>
                <a:lumMod val="100000"/>
              </a:schemeClr>
            </a:gs>
            <a:gs pos="57000">
              <a:schemeClr val="phClr">
                <a:hueMod val="100000"/>
              </a:schemeClr>
            </a:gs>
          </a:gsLst>
          <a:lin ang="5400000" scaled="0"/>
        </a:gradFill>
        <a:solidFill>
          <a:schemeClr val="phClr">
            <a:hueMod val="150000"/>
          </a:schemeClr>
        </a:solidFill>
        <a:blipFill rotWithShape="1">
          <a:blip r:embed="rId1">
            <a:alphaModFix/>
            <a:duotone>
              <a:schemeClr val="phClr">
                <a:shade val="50000"/>
                <a:hueMod val="95000"/>
                <a:satMod val="200000"/>
              </a:schemeClr>
              <a:schemeClr val="phClr">
                <a:tint val="5000"/>
              </a:schemeClr>
            </a:duotone>
            <a:lum/>
          </a:blip>
          <a:stretch>
            <a:fillRect/>
          </a:stretch>
        </a:blip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169</ep:Words>
  <ep:PresentationFormat>화면 슬라이드 쇼(16:9)</ep:PresentationFormat>
  <ep:Paragraphs>37</ep:Paragraphs>
  <ep:Slides>7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ep:HeadingPairs>
  <ep:TitlesOfParts>
    <vt:vector size="8" baseType="lpstr">
      <vt:lpstr>오렌지</vt:lpstr>
      <vt:lpstr>슬라이드 1</vt:lpstr>
      <vt:lpstr>슬라이드 2</vt:lpstr>
      <vt:lpstr>슬라이드 3</vt:lpstr>
      <vt:lpstr>Popeye</vt:lpstr>
      <vt:lpstr>Popeye</vt:lpstr>
      <vt:lpstr>Popeye</vt:lpstr>
      <vt:lpstr>Popeye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2020-04-06T17:33:17.330</dcterms:created>
  <dc:creator>user</dc:creator>
  <cp:lastModifiedBy>user</cp:lastModifiedBy>
  <dcterms:modified xsi:type="dcterms:W3CDTF">2020-05-12T19:09:40.609</dcterms:modified>
  <cp:revision>50</cp:revision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